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67" r:id="rId7"/>
    <p:sldId id="268" r:id="rId8"/>
    <p:sldId id="265" r:id="rId9"/>
    <p:sldId id="260" r:id="rId10"/>
    <p:sldId id="284" r:id="rId11"/>
    <p:sldId id="273" r:id="rId12"/>
    <p:sldId id="274" r:id="rId13"/>
    <p:sldId id="277" r:id="rId14"/>
    <p:sldId id="269" r:id="rId15"/>
    <p:sldId id="276" r:id="rId16"/>
    <p:sldId id="278" r:id="rId17"/>
    <p:sldId id="275" r:id="rId18"/>
    <p:sldId id="281" r:id="rId19"/>
    <p:sldId id="282" r:id="rId20"/>
    <p:sldId id="270" r:id="rId21"/>
    <p:sldId id="272" r:id="rId22"/>
    <p:sldId id="271" r:id="rId23"/>
    <p:sldId id="261" r:id="rId24"/>
    <p:sldId id="279" r:id="rId25"/>
    <p:sldId id="264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 Petrosino" initials="IP" lastIdx="1" clrIdx="0">
    <p:extLst>
      <p:ext uri="{19B8F6BF-5375-455C-9EA6-DF929625EA0E}">
        <p15:presenceInfo xmlns:p15="http://schemas.microsoft.com/office/powerpoint/2012/main" userId="S::irpetrosino@gateschili.org::68978579-b604-44af-84c8-5069050481c6" providerId="AD"/>
      </p:ext>
    </p:extLst>
  </p:cmAuthor>
  <p:cmAuthor id="2" name="Hammel, Thomas" initials="HT" lastIdx="3" clrIdx="1">
    <p:extLst>
      <p:ext uri="{19B8F6BF-5375-455C-9EA6-DF929625EA0E}">
        <p15:presenceInfo xmlns:p15="http://schemas.microsoft.com/office/powerpoint/2012/main" userId="S::trhammel@gateschili.org::fcd7a94f-1410-4157-95eb-78974d6b61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E42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EEC785-05C5-4EA0-8943-B6008DBEBC70}" v="7" dt="2021-03-17T17:17:39.458"/>
    <p1510:client id="{8E296DF5-6305-C327-CC45-3C0218BC0B3B}" v="14" dt="2021-07-26T16:57:04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mel, Thomas" userId="S::trhammel@gateschili.org::fcd7a94f-1410-4157-95eb-78974d6b61cc" providerId="AD" clId="Web-{B0049153-B67F-3897-E745-6E9FA3D6C736}"/>
    <pc:docChg chg="addSld modSld">
      <pc:chgData name="Hammel, Thomas" userId="S::trhammel@gateschili.org::fcd7a94f-1410-4157-95eb-78974d6b61cc" providerId="AD" clId="Web-{B0049153-B67F-3897-E745-6E9FA3D6C736}" dt="2020-11-24T13:12:18.157" v="52"/>
      <pc:docMkLst>
        <pc:docMk/>
      </pc:docMkLst>
      <pc:sldChg chg="modSp add replId">
        <pc:chgData name="Hammel, Thomas" userId="S::trhammel@gateschili.org::fcd7a94f-1410-4157-95eb-78974d6b61cc" providerId="AD" clId="Web-{B0049153-B67F-3897-E745-6E9FA3D6C736}" dt="2020-11-24T13:12:18.157" v="52"/>
        <pc:sldMkLst>
          <pc:docMk/>
          <pc:sldMk cId="1690958691" sldId="263"/>
        </pc:sldMkLst>
        <pc:graphicFrameChg chg="mod modGraphic">
          <ac:chgData name="Hammel, Thomas" userId="S::trhammel@gateschili.org::fcd7a94f-1410-4157-95eb-78974d6b61cc" providerId="AD" clId="Web-{B0049153-B67F-3897-E745-6E9FA3D6C736}" dt="2020-11-24T13:12:18.157" v="52"/>
          <ac:graphicFrameMkLst>
            <pc:docMk/>
            <pc:sldMk cId="1690958691" sldId="263"/>
            <ac:graphicFrameMk id="5" creationId="{F286E344-21B8-49FC-B0D3-7A708AE27BD6}"/>
          </ac:graphicFrameMkLst>
        </pc:graphicFrameChg>
      </pc:sldChg>
    </pc:docChg>
  </pc:docChgLst>
  <pc:docChgLst>
    <pc:chgData name="Hammel, Thomas" userId="S::trhammel@gateschili.org::fcd7a94f-1410-4157-95eb-78974d6b61cc" providerId="AD" clId="Web-{175CB371-5EE5-DE8A-64F9-633EFE7DBFB0}"/>
    <pc:docChg chg="modSld">
      <pc:chgData name="Hammel, Thomas" userId="S::trhammel@gateschili.org::fcd7a94f-1410-4157-95eb-78974d6b61cc" providerId="AD" clId="Web-{175CB371-5EE5-DE8A-64F9-633EFE7DBFB0}" dt="2021-01-15T20:39:35.362" v="799" actId="20577"/>
      <pc:docMkLst>
        <pc:docMk/>
      </pc:docMkLst>
      <pc:sldChg chg="modSp">
        <pc:chgData name="Hammel, Thomas" userId="S::trhammel@gateschili.org::fcd7a94f-1410-4157-95eb-78974d6b61cc" providerId="AD" clId="Web-{175CB371-5EE5-DE8A-64F9-633EFE7DBFB0}" dt="2021-01-15T20:39:35.362" v="799" actId="20577"/>
        <pc:sldMkLst>
          <pc:docMk/>
          <pc:sldMk cId="4262868422" sldId="257"/>
        </pc:sldMkLst>
        <pc:spChg chg="mod">
          <ac:chgData name="Hammel, Thomas" userId="S::trhammel@gateschili.org::fcd7a94f-1410-4157-95eb-78974d6b61cc" providerId="AD" clId="Web-{175CB371-5EE5-DE8A-64F9-633EFE7DBFB0}" dt="2021-01-15T20:39:35.362" v="799" actId="20577"/>
          <ac:spMkLst>
            <pc:docMk/>
            <pc:sldMk cId="4262868422" sldId="257"/>
            <ac:spMk id="5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175CB371-5EE5-DE8A-64F9-633EFE7DBFB0}" dt="2021-01-15T18:55:34.207" v="79"/>
        <pc:sldMkLst>
          <pc:docMk/>
          <pc:sldMk cId="2018733413" sldId="261"/>
        </pc:sldMkLst>
        <pc:graphicFrameChg chg="mod modGraphic">
          <ac:chgData name="Hammel, Thomas" userId="S::trhammel@gateschili.org::fcd7a94f-1410-4157-95eb-78974d6b61cc" providerId="AD" clId="Web-{175CB371-5EE5-DE8A-64F9-633EFE7DBFB0}" dt="2021-01-15T18:55:34.207" v="79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modSp">
        <pc:chgData name="Hammel, Thomas" userId="S::trhammel@gateschili.org::fcd7a94f-1410-4157-95eb-78974d6b61cc" providerId="AD" clId="Web-{175CB371-5EE5-DE8A-64F9-633EFE7DBFB0}" dt="2021-01-15T20:07:49.577" v="188" actId="20577"/>
        <pc:sldMkLst>
          <pc:docMk/>
          <pc:sldMk cId="2300440573" sldId="267"/>
        </pc:sldMkLst>
        <pc:spChg chg="mod">
          <ac:chgData name="Hammel, Thomas" userId="S::trhammel@gateschili.org::fcd7a94f-1410-4157-95eb-78974d6b61cc" providerId="AD" clId="Web-{175CB371-5EE5-DE8A-64F9-633EFE7DBFB0}" dt="2021-01-15T20:07:49.577" v="188" actId="20577"/>
          <ac:spMkLst>
            <pc:docMk/>
            <pc:sldMk cId="2300440573" sldId="267"/>
            <ac:spMk id="3" creationId="{00000000-0000-0000-0000-000000000000}"/>
          </ac:spMkLst>
        </pc:spChg>
      </pc:sldChg>
      <pc:sldChg chg="addSp delSp modSp">
        <pc:chgData name="Hammel, Thomas" userId="S::trhammel@gateschili.org::fcd7a94f-1410-4157-95eb-78974d6b61cc" providerId="AD" clId="Web-{175CB371-5EE5-DE8A-64F9-633EFE7DBFB0}" dt="2021-01-15T20:25:49.026" v="589" actId="1076"/>
        <pc:sldMkLst>
          <pc:docMk/>
          <pc:sldMk cId="3213394863" sldId="268"/>
        </pc:sldMkLst>
        <pc:spChg chg="mod">
          <ac:chgData name="Hammel, Thomas" userId="S::trhammel@gateschili.org::fcd7a94f-1410-4157-95eb-78974d6b61cc" providerId="AD" clId="Web-{175CB371-5EE5-DE8A-64F9-633EFE7DBFB0}" dt="2021-01-15T20:21:06.070" v="449" actId="1076"/>
          <ac:spMkLst>
            <pc:docMk/>
            <pc:sldMk cId="3213394863" sldId="268"/>
            <ac:spMk id="2" creationId="{00000000-0000-0000-0000-000000000000}"/>
          </ac:spMkLst>
        </pc:spChg>
        <pc:spChg chg="del mod">
          <ac:chgData name="Hammel, Thomas" userId="S::trhammel@gateschili.org::fcd7a94f-1410-4157-95eb-78974d6b61cc" providerId="AD" clId="Web-{175CB371-5EE5-DE8A-64F9-633EFE7DBFB0}" dt="2021-01-15T20:08:27.406" v="191"/>
          <ac:spMkLst>
            <pc:docMk/>
            <pc:sldMk cId="3213394863" sldId="268"/>
            <ac:spMk id="3" creationId="{00000000-0000-0000-0000-000000000000}"/>
          </ac:spMkLst>
        </pc:spChg>
        <pc:graphicFrameChg chg="add mod ord modGraphic">
          <ac:chgData name="Hammel, Thomas" userId="S::trhammel@gateschili.org::fcd7a94f-1410-4157-95eb-78974d6b61cc" providerId="AD" clId="Web-{175CB371-5EE5-DE8A-64F9-633EFE7DBFB0}" dt="2021-01-15T20:21:11.210" v="450" actId="1076"/>
          <ac:graphicFrameMkLst>
            <pc:docMk/>
            <pc:sldMk cId="3213394863" sldId="268"/>
            <ac:graphicFrameMk id="4" creationId="{5AA1E715-197A-4A49-B9C5-F114226275B3}"/>
          </ac:graphicFrameMkLst>
        </pc:graphicFrameChg>
        <pc:graphicFrameChg chg="add mod modGraphic">
          <ac:chgData name="Hammel, Thomas" userId="S::trhammel@gateschili.org::fcd7a94f-1410-4157-95eb-78974d6b61cc" providerId="AD" clId="Web-{175CB371-5EE5-DE8A-64F9-633EFE7DBFB0}" dt="2021-01-15T20:25:12.056" v="586" actId="1076"/>
          <ac:graphicFrameMkLst>
            <pc:docMk/>
            <pc:sldMk cId="3213394863" sldId="268"/>
            <ac:graphicFrameMk id="6" creationId="{40C9FD2F-5E5E-43F2-BFDB-3A062CAE578B}"/>
          </ac:graphicFrameMkLst>
        </pc:graphicFrameChg>
        <pc:graphicFrameChg chg="add mod modGraphic">
          <ac:chgData name="Hammel, Thomas" userId="S::trhammel@gateschili.org::fcd7a94f-1410-4157-95eb-78974d6b61cc" providerId="AD" clId="Web-{175CB371-5EE5-DE8A-64F9-633EFE7DBFB0}" dt="2021-01-15T20:25:49.026" v="589" actId="1076"/>
          <ac:graphicFrameMkLst>
            <pc:docMk/>
            <pc:sldMk cId="3213394863" sldId="268"/>
            <ac:graphicFrameMk id="7" creationId="{0805BCCF-ECE7-4758-B662-03C456F003AD}"/>
          </ac:graphicFrameMkLst>
        </pc:graphicFrameChg>
      </pc:sldChg>
      <pc:sldChg chg="addSp delSp modSp mod setBg">
        <pc:chgData name="Hammel, Thomas" userId="S::trhammel@gateschili.org::fcd7a94f-1410-4157-95eb-78974d6b61cc" providerId="AD" clId="Web-{175CB371-5EE5-DE8A-64F9-633EFE7DBFB0}" dt="2021-01-15T20:35:56.563" v="744" actId="14100"/>
        <pc:sldMkLst>
          <pc:docMk/>
          <pc:sldMk cId="1017495104" sldId="269"/>
        </pc:sldMkLst>
        <pc:spChg chg="mod">
          <ac:chgData name="Hammel, Thomas" userId="S::trhammel@gateschili.org::fcd7a94f-1410-4157-95eb-78974d6b61cc" providerId="AD" clId="Web-{175CB371-5EE5-DE8A-64F9-633EFE7DBFB0}" dt="2021-01-15T20:35:47.157" v="740"/>
          <ac:spMkLst>
            <pc:docMk/>
            <pc:sldMk cId="1017495104" sldId="269"/>
            <ac:spMk id="2" creationId="{00000000-0000-0000-0000-000000000000}"/>
          </ac:spMkLst>
        </pc:spChg>
        <pc:spChg chg="mod">
          <ac:chgData name="Hammel, Thomas" userId="S::trhammel@gateschili.org::fcd7a94f-1410-4157-95eb-78974d6b61cc" providerId="AD" clId="Web-{175CB371-5EE5-DE8A-64F9-633EFE7DBFB0}" dt="2021-01-15T20:35:47.157" v="740"/>
          <ac:spMkLst>
            <pc:docMk/>
            <pc:sldMk cId="1017495104" sldId="269"/>
            <ac:spMk id="3" creationId="{00000000-0000-0000-0000-000000000000}"/>
          </ac:spMkLst>
        </pc:spChg>
        <pc:spChg chg="add del">
          <ac:chgData name="Hammel, Thomas" userId="S::trhammel@gateschili.org::fcd7a94f-1410-4157-95eb-78974d6b61cc" providerId="AD" clId="Web-{175CB371-5EE5-DE8A-64F9-633EFE7DBFB0}" dt="2021-01-15T20:35:47.157" v="740"/>
          <ac:spMkLst>
            <pc:docMk/>
            <pc:sldMk cId="1017495104" sldId="269"/>
            <ac:spMk id="9" creationId="{F4C0B10B-D2C4-4A54-AFAD-3D27DF88BB37}"/>
          </ac:spMkLst>
        </pc:spChg>
        <pc:grpChg chg="add del">
          <ac:chgData name="Hammel, Thomas" userId="S::trhammel@gateschili.org::fcd7a94f-1410-4157-95eb-78974d6b61cc" providerId="AD" clId="Web-{175CB371-5EE5-DE8A-64F9-633EFE7DBFB0}" dt="2021-01-15T20:35:47.157" v="740"/>
          <ac:grpSpMkLst>
            <pc:docMk/>
            <pc:sldMk cId="1017495104" sldId="269"/>
            <ac:grpSpMk id="11" creationId="{B6BADB90-C74B-40D6-86DC-503F65FCE8DC}"/>
          </ac:grpSpMkLst>
        </pc:grpChg>
        <pc:picChg chg="add mod">
          <ac:chgData name="Hammel, Thomas" userId="S::trhammel@gateschili.org::fcd7a94f-1410-4157-95eb-78974d6b61cc" providerId="AD" clId="Web-{175CB371-5EE5-DE8A-64F9-633EFE7DBFB0}" dt="2021-01-15T20:35:56.563" v="744" actId="14100"/>
          <ac:picMkLst>
            <pc:docMk/>
            <pc:sldMk cId="1017495104" sldId="269"/>
            <ac:picMk id="4" creationId="{220E823F-39AF-4506-BF2E-CF3795D02E0B}"/>
          </ac:picMkLst>
        </pc:picChg>
      </pc:sldChg>
      <pc:sldChg chg="modSp">
        <pc:chgData name="Hammel, Thomas" userId="S::trhammel@gateschili.org::fcd7a94f-1410-4157-95eb-78974d6b61cc" providerId="AD" clId="Web-{175CB371-5EE5-DE8A-64F9-633EFE7DBFB0}" dt="2021-01-15T18:54:41.161" v="71" actId="20577"/>
        <pc:sldMkLst>
          <pc:docMk/>
          <pc:sldMk cId="2201062953" sldId="270"/>
        </pc:sldMkLst>
        <pc:spChg chg="mod">
          <ac:chgData name="Hammel, Thomas" userId="S::trhammel@gateschili.org::fcd7a94f-1410-4157-95eb-78974d6b61cc" providerId="AD" clId="Web-{175CB371-5EE5-DE8A-64F9-633EFE7DBFB0}" dt="2021-01-15T18:54:41.161" v="71" actId="20577"/>
          <ac:spMkLst>
            <pc:docMk/>
            <pc:sldMk cId="2201062953" sldId="270"/>
            <ac:spMk id="3" creationId="{00000000-0000-0000-0000-000000000000}"/>
          </ac:spMkLst>
        </pc:spChg>
      </pc:sldChg>
      <pc:sldChg chg="addSp modSp">
        <pc:chgData name="Hammel, Thomas" userId="S::trhammel@gateschili.org::fcd7a94f-1410-4157-95eb-78974d6b61cc" providerId="AD" clId="Web-{175CB371-5EE5-DE8A-64F9-633EFE7DBFB0}" dt="2021-01-15T20:37:34.923" v="766" actId="1076"/>
        <pc:sldMkLst>
          <pc:docMk/>
          <pc:sldMk cId="2386872303" sldId="276"/>
        </pc:sldMkLst>
        <pc:spChg chg="mod">
          <ac:chgData name="Hammel, Thomas" userId="S::trhammel@gateschili.org::fcd7a94f-1410-4157-95eb-78974d6b61cc" providerId="AD" clId="Web-{175CB371-5EE5-DE8A-64F9-633EFE7DBFB0}" dt="2021-01-15T20:36:57.939" v="760" actId="20577"/>
          <ac:spMkLst>
            <pc:docMk/>
            <pc:sldMk cId="2386872303" sldId="276"/>
            <ac:spMk id="3" creationId="{00000000-0000-0000-0000-000000000000}"/>
          </ac:spMkLst>
        </pc:spChg>
        <pc:picChg chg="add mod">
          <ac:chgData name="Hammel, Thomas" userId="S::trhammel@gateschili.org::fcd7a94f-1410-4157-95eb-78974d6b61cc" providerId="AD" clId="Web-{175CB371-5EE5-DE8A-64F9-633EFE7DBFB0}" dt="2021-01-15T20:37:34.923" v="766" actId="1076"/>
          <ac:picMkLst>
            <pc:docMk/>
            <pc:sldMk cId="2386872303" sldId="276"/>
            <ac:picMk id="4" creationId="{BC5BC9F9-CACD-46C3-9ED3-9247846D3BA1}"/>
          </ac:picMkLst>
        </pc:picChg>
      </pc:sldChg>
      <pc:sldChg chg="modSp">
        <pc:chgData name="Hammel, Thomas" userId="S::trhammel@gateschili.org::fcd7a94f-1410-4157-95eb-78974d6b61cc" providerId="AD" clId="Web-{175CB371-5EE5-DE8A-64F9-633EFE7DBFB0}" dt="2021-01-15T20:35:03.906" v="737" actId="20577"/>
        <pc:sldMkLst>
          <pc:docMk/>
          <pc:sldMk cId="1817739621" sldId="277"/>
        </pc:sldMkLst>
        <pc:spChg chg="mod">
          <ac:chgData name="Hammel, Thomas" userId="S::trhammel@gateschili.org::fcd7a94f-1410-4157-95eb-78974d6b61cc" providerId="AD" clId="Web-{175CB371-5EE5-DE8A-64F9-633EFE7DBFB0}" dt="2021-01-15T20:35:03.906" v="737" actId="20577"/>
          <ac:spMkLst>
            <pc:docMk/>
            <pc:sldMk cId="1817739621" sldId="277"/>
            <ac:spMk id="3" creationId="{00000000-0000-0000-0000-000000000000}"/>
          </ac:spMkLst>
        </pc:spChg>
      </pc:sldChg>
      <pc:sldChg chg="addSp modSp">
        <pc:chgData name="Hammel, Thomas" userId="S::trhammel@gateschili.org::fcd7a94f-1410-4157-95eb-78974d6b61cc" providerId="AD" clId="Web-{175CB371-5EE5-DE8A-64F9-633EFE7DBFB0}" dt="2021-01-15T20:38:42.283" v="789" actId="14100"/>
        <pc:sldMkLst>
          <pc:docMk/>
          <pc:sldMk cId="4263178601" sldId="278"/>
        </pc:sldMkLst>
        <pc:spChg chg="mod">
          <ac:chgData name="Hammel, Thomas" userId="S::trhammel@gateschili.org::fcd7a94f-1410-4157-95eb-78974d6b61cc" providerId="AD" clId="Web-{175CB371-5EE5-DE8A-64F9-633EFE7DBFB0}" dt="2021-01-15T20:38:38.455" v="787" actId="20577"/>
          <ac:spMkLst>
            <pc:docMk/>
            <pc:sldMk cId="4263178601" sldId="278"/>
            <ac:spMk id="3" creationId="{00000000-0000-0000-0000-000000000000}"/>
          </ac:spMkLst>
        </pc:spChg>
        <pc:picChg chg="add mod">
          <ac:chgData name="Hammel, Thomas" userId="S::trhammel@gateschili.org::fcd7a94f-1410-4157-95eb-78974d6b61cc" providerId="AD" clId="Web-{175CB371-5EE5-DE8A-64F9-633EFE7DBFB0}" dt="2021-01-15T20:38:42.283" v="789" actId="14100"/>
          <ac:picMkLst>
            <pc:docMk/>
            <pc:sldMk cId="4263178601" sldId="278"/>
            <ac:picMk id="4" creationId="{CE537A00-5CAA-49C8-9B0B-88736215DECE}"/>
          </ac:picMkLst>
        </pc:picChg>
      </pc:sldChg>
    </pc:docChg>
  </pc:docChgLst>
  <pc:docChgLst>
    <pc:chgData name="Hammel, Thomas" userId="S::trhammel@gateschili.org::fcd7a94f-1410-4157-95eb-78974d6b61cc" providerId="AD" clId="Web-{093B420C-8B13-F6FD-39A6-CFE0FEFFDA3B}"/>
    <pc:docChg chg="delSld modSld">
      <pc:chgData name="Hammel, Thomas" userId="S::trhammel@gateschili.org::fcd7a94f-1410-4157-95eb-78974d6b61cc" providerId="AD" clId="Web-{093B420C-8B13-F6FD-39A6-CFE0FEFFDA3B}" dt="2021-01-19T19:46:59.686" v="877" actId="20577"/>
      <pc:docMkLst>
        <pc:docMk/>
      </pc:docMkLst>
      <pc:sldChg chg="modSp">
        <pc:chgData name="Hammel, Thomas" userId="S::trhammel@gateschili.org::fcd7a94f-1410-4157-95eb-78974d6b61cc" providerId="AD" clId="Web-{093B420C-8B13-F6FD-39A6-CFE0FEFFDA3B}" dt="2021-01-19T19:43:57.058" v="876" actId="20577"/>
        <pc:sldMkLst>
          <pc:docMk/>
          <pc:sldMk cId="2507387844" sldId="256"/>
        </pc:sldMkLst>
        <pc:spChg chg="mod">
          <ac:chgData name="Hammel, Thomas" userId="S::trhammel@gateschili.org::fcd7a94f-1410-4157-95eb-78974d6b61cc" providerId="AD" clId="Web-{093B420C-8B13-F6FD-39A6-CFE0FEFFDA3B}" dt="2021-01-19T19:43:57.058" v="876" actId="20577"/>
          <ac:spMkLst>
            <pc:docMk/>
            <pc:sldMk cId="2507387844" sldId="256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093B420C-8B13-F6FD-39A6-CFE0FEFFDA3B}" dt="2021-01-19T18:34:42.282" v="875"/>
        <pc:sldMkLst>
          <pc:docMk/>
          <pc:sldMk cId="2018733413" sldId="261"/>
        </pc:sldMkLst>
        <pc:graphicFrameChg chg="mod modGraphic">
          <ac:chgData name="Hammel, Thomas" userId="S::trhammel@gateschili.org::fcd7a94f-1410-4157-95eb-78974d6b61cc" providerId="AD" clId="Web-{093B420C-8B13-F6FD-39A6-CFE0FEFFDA3B}" dt="2021-01-19T18:34:42.282" v="875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modSp">
        <pc:chgData name="Hammel, Thomas" userId="S::trhammel@gateschili.org::fcd7a94f-1410-4157-95eb-78974d6b61cc" providerId="AD" clId="Web-{093B420C-8B13-F6FD-39A6-CFE0FEFFDA3B}" dt="2021-01-19T17:46:54.830" v="579" actId="20577"/>
        <pc:sldMkLst>
          <pc:docMk/>
          <pc:sldMk cId="2201062953" sldId="270"/>
        </pc:sldMkLst>
        <pc:spChg chg="mod">
          <ac:chgData name="Hammel, Thomas" userId="S::trhammel@gateschili.org::fcd7a94f-1410-4157-95eb-78974d6b61cc" providerId="AD" clId="Web-{093B420C-8B13-F6FD-39A6-CFE0FEFFDA3B}" dt="2021-01-19T17:46:54.830" v="579" actId="20577"/>
          <ac:spMkLst>
            <pc:docMk/>
            <pc:sldMk cId="2201062953" sldId="270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093B420C-8B13-F6FD-39A6-CFE0FEFFDA3B}" dt="2021-01-19T19:46:59.686" v="877" actId="20577"/>
        <pc:sldMkLst>
          <pc:docMk/>
          <pc:sldMk cId="1176862514" sldId="275"/>
        </pc:sldMkLst>
        <pc:spChg chg="mod">
          <ac:chgData name="Hammel, Thomas" userId="S::trhammel@gateschili.org::fcd7a94f-1410-4157-95eb-78974d6b61cc" providerId="AD" clId="Web-{093B420C-8B13-F6FD-39A6-CFE0FEFFDA3B}" dt="2021-01-19T19:46:59.686" v="877" actId="20577"/>
          <ac:spMkLst>
            <pc:docMk/>
            <pc:sldMk cId="1176862514" sldId="275"/>
            <ac:spMk id="3" creationId="{00000000-0000-0000-0000-000000000000}"/>
          </ac:spMkLst>
        </pc:spChg>
      </pc:sldChg>
      <pc:sldChg chg="addSp delSp modSp addCm">
        <pc:chgData name="Hammel, Thomas" userId="S::trhammel@gateschili.org::fcd7a94f-1410-4157-95eb-78974d6b61cc" providerId="AD" clId="Web-{093B420C-8B13-F6FD-39A6-CFE0FEFFDA3B}" dt="2021-01-19T18:23:17.095" v="807"/>
        <pc:sldMkLst>
          <pc:docMk/>
          <pc:sldMk cId="3763084145" sldId="279"/>
        </pc:sldMkLst>
        <pc:spChg chg="mod">
          <ac:chgData name="Hammel, Thomas" userId="S::trhammel@gateschili.org::fcd7a94f-1410-4157-95eb-78974d6b61cc" providerId="AD" clId="Web-{093B420C-8B13-F6FD-39A6-CFE0FEFFDA3B}" dt="2021-01-19T13:22:25.636" v="423" actId="20577"/>
          <ac:spMkLst>
            <pc:docMk/>
            <pc:sldMk cId="3763084145" sldId="279"/>
            <ac:spMk id="2" creationId="{00000000-0000-0000-0000-000000000000}"/>
          </ac:spMkLst>
        </pc:spChg>
        <pc:spChg chg="add del mod">
          <ac:chgData name="Hammel, Thomas" userId="S::trhammel@gateschili.org::fcd7a94f-1410-4157-95eb-78974d6b61cc" providerId="AD" clId="Web-{093B420C-8B13-F6FD-39A6-CFE0FEFFDA3B}" dt="2021-01-19T13:17:43.447" v="3"/>
          <ac:spMkLst>
            <pc:docMk/>
            <pc:sldMk cId="3763084145" sldId="279"/>
            <ac:spMk id="3" creationId="{00000000-0000-0000-0000-000000000000}"/>
          </ac:spMkLst>
        </pc:spChg>
        <pc:graphicFrameChg chg="add del mod ord modGraphic">
          <ac:chgData name="Hammel, Thomas" userId="S::trhammel@gateschili.org::fcd7a94f-1410-4157-95eb-78974d6b61cc" providerId="AD" clId="Web-{093B420C-8B13-F6FD-39A6-CFE0FEFFDA3B}" dt="2021-01-19T13:17:39.775" v="2"/>
          <ac:graphicFrameMkLst>
            <pc:docMk/>
            <pc:sldMk cId="3763084145" sldId="279"/>
            <ac:graphicFrameMk id="4" creationId="{41D44A7A-6FFE-4F1A-A22B-7F1831C1888E}"/>
          </ac:graphicFrameMkLst>
        </pc:graphicFrameChg>
        <pc:graphicFrameChg chg="add mod ord modGraphic">
          <ac:chgData name="Hammel, Thomas" userId="S::trhammel@gateschili.org::fcd7a94f-1410-4157-95eb-78974d6b61cc" providerId="AD" clId="Web-{093B420C-8B13-F6FD-39A6-CFE0FEFFDA3B}" dt="2021-01-19T13:22:05.853" v="420"/>
          <ac:graphicFrameMkLst>
            <pc:docMk/>
            <pc:sldMk cId="3763084145" sldId="279"/>
            <ac:graphicFrameMk id="5" creationId="{82025BFC-E3AB-48C7-BF69-765CDD533304}"/>
          </ac:graphicFrameMkLst>
        </pc:graphicFrameChg>
      </pc:sldChg>
      <pc:sldChg chg="del">
        <pc:chgData name="Hammel, Thomas" userId="S::trhammel@gateschili.org::fcd7a94f-1410-4157-95eb-78974d6b61cc" providerId="AD" clId="Web-{093B420C-8B13-F6FD-39A6-CFE0FEFFDA3B}" dt="2021-01-19T17:55:25.497" v="582"/>
        <pc:sldMkLst>
          <pc:docMk/>
          <pc:sldMk cId="1221873447" sldId="280"/>
        </pc:sldMkLst>
      </pc:sldChg>
      <pc:sldChg chg="modSp">
        <pc:chgData name="Hammel, Thomas" userId="S::trhammel@gateschili.org::fcd7a94f-1410-4157-95eb-78974d6b61cc" providerId="AD" clId="Web-{093B420C-8B13-F6FD-39A6-CFE0FEFFDA3B}" dt="2021-01-19T18:10:57.048" v="806" actId="20577"/>
        <pc:sldMkLst>
          <pc:docMk/>
          <pc:sldMk cId="2716014946" sldId="282"/>
        </pc:sldMkLst>
        <pc:spChg chg="mod">
          <ac:chgData name="Hammel, Thomas" userId="S::trhammel@gateschili.org::fcd7a94f-1410-4157-95eb-78974d6b61cc" providerId="AD" clId="Web-{093B420C-8B13-F6FD-39A6-CFE0FEFFDA3B}" dt="2021-01-19T18:10:57.048" v="806" actId="20577"/>
          <ac:spMkLst>
            <pc:docMk/>
            <pc:sldMk cId="2716014946" sldId="282"/>
            <ac:spMk id="3" creationId="{00000000-0000-0000-0000-000000000000}"/>
          </ac:spMkLst>
        </pc:spChg>
      </pc:sldChg>
    </pc:docChg>
  </pc:docChgLst>
  <pc:docChgLst>
    <pc:chgData name="Hammel, Thomas" userId="S::trhammel@gateschili.org::fcd7a94f-1410-4157-95eb-78974d6b61cc" providerId="AD" clId="Web-{830BF5ED-5DD9-AE44-D018-1C12A9C233C8}"/>
    <pc:docChg chg="modSld">
      <pc:chgData name="Hammel, Thomas" userId="S::trhammel@gateschili.org::fcd7a94f-1410-4157-95eb-78974d6b61cc" providerId="AD" clId="Web-{830BF5ED-5DD9-AE44-D018-1C12A9C233C8}" dt="2020-11-30T18:43:11.320" v="135"/>
      <pc:docMkLst>
        <pc:docMk/>
      </pc:docMkLst>
      <pc:sldChg chg="addSp delSp modSp">
        <pc:chgData name="Hammel, Thomas" userId="S::trhammel@gateschili.org::fcd7a94f-1410-4157-95eb-78974d6b61cc" providerId="AD" clId="Web-{830BF5ED-5DD9-AE44-D018-1C12A9C233C8}" dt="2020-11-30T18:43:11.320" v="135"/>
        <pc:sldMkLst>
          <pc:docMk/>
          <pc:sldMk cId="561375232" sldId="259"/>
        </pc:sldMkLst>
        <pc:spChg chg="del">
          <ac:chgData name="Hammel, Thomas" userId="S::trhammel@gateschili.org::fcd7a94f-1410-4157-95eb-78974d6b61cc" providerId="AD" clId="Web-{830BF5ED-5DD9-AE44-D018-1C12A9C233C8}" dt="2020-11-30T18:18:17.308" v="1"/>
          <ac:spMkLst>
            <pc:docMk/>
            <pc:sldMk cId="561375232" sldId="259"/>
            <ac:spMk id="2" creationId="{00000000-0000-0000-0000-000000000000}"/>
          </ac:spMkLst>
        </pc:spChg>
        <pc:spChg chg="del">
          <ac:chgData name="Hammel, Thomas" userId="S::trhammel@gateschili.org::fcd7a94f-1410-4157-95eb-78974d6b61cc" providerId="AD" clId="Web-{830BF5ED-5DD9-AE44-D018-1C12A9C233C8}" dt="2020-11-30T18:18:14.386" v="0"/>
          <ac:spMkLst>
            <pc:docMk/>
            <pc:sldMk cId="561375232" sldId="259"/>
            <ac:spMk id="3" creationId="{00000000-0000-0000-0000-000000000000}"/>
          </ac:spMkLst>
        </pc:spChg>
        <pc:spChg chg="add del mod">
          <ac:chgData name="Hammel, Thomas" userId="S::trhammel@gateschili.org::fcd7a94f-1410-4157-95eb-78974d6b61cc" providerId="AD" clId="Web-{830BF5ED-5DD9-AE44-D018-1C12A9C233C8}" dt="2020-11-30T18:18:19.917" v="2"/>
          <ac:spMkLst>
            <pc:docMk/>
            <pc:sldMk cId="561375232" sldId="259"/>
            <ac:spMk id="5" creationId="{8D5DBA21-A19E-488C-AA00-71BA936EFE97}"/>
          </ac:spMkLst>
        </pc:spChg>
        <pc:spChg chg="add del mod">
          <ac:chgData name="Hammel, Thomas" userId="S::trhammel@gateschili.org::fcd7a94f-1410-4157-95eb-78974d6b61cc" providerId="AD" clId="Web-{830BF5ED-5DD9-AE44-D018-1C12A9C233C8}" dt="2020-11-30T18:18:31.558" v="6"/>
          <ac:spMkLst>
            <pc:docMk/>
            <pc:sldMk cId="561375232" sldId="259"/>
            <ac:spMk id="7" creationId="{353F93E8-7106-4A8C-9A03-F87CB4ACBD86}"/>
          </ac:spMkLst>
        </pc:spChg>
        <pc:spChg chg="add mod">
          <ac:chgData name="Hammel, Thomas" userId="S::trhammel@gateschili.org::fcd7a94f-1410-4157-95eb-78974d6b61cc" providerId="AD" clId="Web-{830BF5ED-5DD9-AE44-D018-1C12A9C233C8}" dt="2020-11-30T18:43:11.320" v="135"/>
          <ac:spMkLst>
            <pc:docMk/>
            <pc:sldMk cId="561375232" sldId="259"/>
            <ac:spMk id="10" creationId="{19F3340C-361C-403C-BDA3-7CD7F8B52170}"/>
          </ac:spMkLst>
        </pc:spChg>
        <pc:picChg chg="add del mod ord">
          <ac:chgData name="Hammel, Thomas" userId="S::trhammel@gateschili.org::fcd7a94f-1410-4157-95eb-78974d6b61cc" providerId="AD" clId="Web-{830BF5ED-5DD9-AE44-D018-1C12A9C233C8}" dt="2020-11-30T18:43:11.320" v="135"/>
          <ac:picMkLst>
            <pc:docMk/>
            <pc:sldMk cId="561375232" sldId="259"/>
            <ac:picMk id="8" creationId="{EB91FC8E-5138-48D4-95A9-065BBB54947B}"/>
          </ac:picMkLst>
        </pc:picChg>
      </pc:sldChg>
      <pc:sldChg chg="modSp">
        <pc:chgData name="Hammel, Thomas" userId="S::trhammel@gateschili.org::fcd7a94f-1410-4157-95eb-78974d6b61cc" providerId="AD" clId="Web-{830BF5ED-5DD9-AE44-D018-1C12A9C233C8}" dt="2020-11-30T18:24:29.115" v="132" actId="20577"/>
        <pc:sldMkLst>
          <pc:docMk/>
          <pc:sldMk cId="3527991407" sldId="262"/>
        </pc:sldMkLst>
        <pc:spChg chg="mod">
          <ac:chgData name="Hammel, Thomas" userId="S::trhammel@gateschili.org::fcd7a94f-1410-4157-95eb-78974d6b61cc" providerId="AD" clId="Web-{830BF5ED-5DD9-AE44-D018-1C12A9C233C8}" dt="2020-11-30T18:19:03.872" v="9" actId="20577"/>
          <ac:spMkLst>
            <pc:docMk/>
            <pc:sldMk cId="3527991407" sldId="262"/>
            <ac:spMk id="2" creationId="{00000000-0000-0000-0000-000000000000}"/>
          </ac:spMkLst>
        </pc:spChg>
        <pc:spChg chg="mod">
          <ac:chgData name="Hammel, Thomas" userId="S::trhammel@gateschili.org::fcd7a94f-1410-4157-95eb-78974d6b61cc" providerId="AD" clId="Web-{830BF5ED-5DD9-AE44-D018-1C12A9C233C8}" dt="2020-11-30T18:24:29.115" v="132" actId="20577"/>
          <ac:spMkLst>
            <pc:docMk/>
            <pc:sldMk cId="3527991407" sldId="262"/>
            <ac:spMk id="3" creationId="{00000000-0000-0000-0000-000000000000}"/>
          </ac:spMkLst>
        </pc:spChg>
      </pc:sldChg>
    </pc:docChg>
  </pc:docChgLst>
  <pc:docChgLst>
    <pc:chgData name="Hammel, Thomas" userId="S::trhammel@gateschili.org::fcd7a94f-1410-4157-95eb-78974d6b61cc" providerId="AD" clId="Web-{147F632B-1361-3859-2FB9-DBF7EFF99D57}"/>
    <pc:docChg chg="modSld">
      <pc:chgData name="Hammel, Thomas" userId="S::trhammel@gateschili.org::fcd7a94f-1410-4157-95eb-78974d6b61cc" providerId="AD" clId="Web-{147F632B-1361-3859-2FB9-DBF7EFF99D57}" dt="2020-12-07T17:58:40.111" v="3" actId="20577"/>
      <pc:docMkLst>
        <pc:docMk/>
      </pc:docMkLst>
      <pc:sldChg chg="modSp">
        <pc:chgData name="Hammel, Thomas" userId="S::trhammel@gateschili.org::fcd7a94f-1410-4157-95eb-78974d6b61cc" providerId="AD" clId="Web-{147F632B-1361-3859-2FB9-DBF7EFF99D57}" dt="2020-12-07T17:58:40.111" v="2" actId="20577"/>
        <pc:sldMkLst>
          <pc:docMk/>
          <pc:sldMk cId="2507387844" sldId="256"/>
        </pc:sldMkLst>
        <pc:spChg chg="mod">
          <ac:chgData name="Hammel, Thomas" userId="S::trhammel@gateschili.org::fcd7a94f-1410-4157-95eb-78974d6b61cc" providerId="AD" clId="Web-{147F632B-1361-3859-2FB9-DBF7EFF99D57}" dt="2020-12-07T17:58:40.111" v="2" actId="20577"/>
          <ac:spMkLst>
            <pc:docMk/>
            <pc:sldMk cId="2507387844" sldId="256"/>
            <ac:spMk id="2" creationId="{00000000-0000-0000-0000-000000000000}"/>
          </ac:spMkLst>
        </pc:spChg>
      </pc:sldChg>
    </pc:docChg>
  </pc:docChgLst>
  <pc:docChgLst>
    <pc:chgData name="Iva Petrosino" userId="68978579-b604-44af-84c8-5069050481c6" providerId="ADAL" clId="{22C34991-54CF-4AC6-BAEC-7341850DC46D}"/>
    <pc:docChg chg="undo redo custSel addSld delSld modSld sldOrd">
      <pc:chgData name="Iva Petrosino" userId="68978579-b604-44af-84c8-5069050481c6" providerId="ADAL" clId="{22C34991-54CF-4AC6-BAEC-7341850DC46D}" dt="2021-01-19T18:30:27.376" v="2171"/>
      <pc:docMkLst>
        <pc:docMk/>
      </pc:docMkLst>
      <pc:sldChg chg="modSp mod">
        <pc:chgData name="Iva Petrosino" userId="68978579-b604-44af-84c8-5069050481c6" providerId="ADAL" clId="{22C34991-54CF-4AC6-BAEC-7341850DC46D}" dt="2021-01-19T18:24:47.773" v="1987" actId="1076"/>
        <pc:sldMkLst>
          <pc:docMk/>
          <pc:sldMk cId="2507387844" sldId="256"/>
        </pc:sldMkLst>
        <pc:spChg chg="mod">
          <ac:chgData name="Iva Petrosino" userId="68978579-b604-44af-84c8-5069050481c6" providerId="ADAL" clId="{22C34991-54CF-4AC6-BAEC-7341850DC46D}" dt="2021-01-19T18:24:47.773" v="1987" actId="1076"/>
          <ac:spMkLst>
            <pc:docMk/>
            <pc:sldMk cId="2507387844" sldId="256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9T18:24:33.376" v="1975" actId="14100"/>
          <ac:spMkLst>
            <pc:docMk/>
            <pc:sldMk cId="2507387844" sldId="256"/>
            <ac:spMk id="3" creationId="{00000000-0000-0000-0000-000000000000}"/>
          </ac:spMkLst>
        </pc:spChg>
      </pc:sldChg>
      <pc:sldChg chg="modSp mod ord setBg">
        <pc:chgData name="Iva Petrosino" userId="68978579-b604-44af-84c8-5069050481c6" providerId="ADAL" clId="{22C34991-54CF-4AC6-BAEC-7341850DC46D}" dt="2021-01-19T18:30:27.376" v="2171"/>
        <pc:sldMkLst>
          <pc:docMk/>
          <pc:sldMk cId="4262868422" sldId="257"/>
        </pc:sldMkLst>
        <pc:spChg chg="mod">
          <ac:chgData name="Iva Petrosino" userId="68978579-b604-44af-84c8-5069050481c6" providerId="ADAL" clId="{22C34991-54CF-4AC6-BAEC-7341850DC46D}" dt="2021-01-19T18:13:54.529" v="1666" actId="14100"/>
          <ac:spMkLst>
            <pc:docMk/>
            <pc:sldMk cId="4262868422" sldId="257"/>
            <ac:spMk id="5" creationId="{00000000-0000-0000-0000-000000000000}"/>
          </ac:spMkLst>
        </pc:spChg>
      </pc:sldChg>
      <pc:sldChg chg="modSp mod ord setBg">
        <pc:chgData name="Iva Petrosino" userId="68978579-b604-44af-84c8-5069050481c6" providerId="ADAL" clId="{22C34991-54CF-4AC6-BAEC-7341850DC46D}" dt="2021-01-19T18:23:32.440" v="1944"/>
        <pc:sldMkLst>
          <pc:docMk/>
          <pc:sldMk cId="390504662" sldId="260"/>
        </pc:sldMkLst>
        <pc:spChg chg="mod">
          <ac:chgData name="Iva Petrosino" userId="68978579-b604-44af-84c8-5069050481c6" providerId="ADAL" clId="{22C34991-54CF-4AC6-BAEC-7341850DC46D}" dt="2021-01-15T17:46:24.116" v="325" actId="20577"/>
          <ac:spMkLst>
            <pc:docMk/>
            <pc:sldMk cId="390504662" sldId="260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7:51:07.253" v="596" actId="20577"/>
          <ac:spMkLst>
            <pc:docMk/>
            <pc:sldMk cId="390504662" sldId="260"/>
            <ac:spMk id="3" creationId="{00000000-0000-0000-0000-000000000000}"/>
          </ac:spMkLst>
        </pc:spChg>
      </pc:sldChg>
      <pc:sldChg chg="delSp modSp mod setBg">
        <pc:chgData name="Iva Petrosino" userId="68978579-b604-44af-84c8-5069050481c6" providerId="ADAL" clId="{22C34991-54CF-4AC6-BAEC-7341850DC46D}" dt="2021-01-19T18:23:32.440" v="1944"/>
        <pc:sldMkLst>
          <pc:docMk/>
          <pc:sldMk cId="2018733413" sldId="261"/>
        </pc:sldMkLst>
        <pc:spChg chg="mod">
          <ac:chgData name="Iva Petrosino" userId="68978579-b604-44af-84c8-5069050481c6" providerId="ADAL" clId="{22C34991-54CF-4AC6-BAEC-7341850DC46D}" dt="2021-01-19T18:18:59.182" v="1880" actId="20577"/>
          <ac:spMkLst>
            <pc:docMk/>
            <pc:sldMk cId="2018733413" sldId="261"/>
            <ac:spMk id="2" creationId="{00000000-0000-0000-0000-000000000000}"/>
          </ac:spMkLst>
        </pc:spChg>
        <pc:spChg chg="del">
          <ac:chgData name="Iva Petrosino" userId="68978579-b604-44af-84c8-5069050481c6" providerId="ADAL" clId="{22C34991-54CF-4AC6-BAEC-7341850DC46D}" dt="2021-01-19T18:10:06.483" v="1601" actId="478"/>
          <ac:spMkLst>
            <pc:docMk/>
            <pc:sldMk cId="2018733413" sldId="261"/>
            <ac:spMk id="3" creationId="{00000000-0000-0000-0000-000000000000}"/>
          </ac:spMkLst>
        </pc:spChg>
        <pc:graphicFrameChg chg="mod modGraphic">
          <ac:chgData name="Iva Petrosino" userId="68978579-b604-44af-84c8-5069050481c6" providerId="ADAL" clId="{22C34991-54CF-4AC6-BAEC-7341850DC46D}" dt="2021-01-19T18:21:20.992" v="1942" actId="14734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modSp mod setBg">
        <pc:chgData name="Iva Petrosino" userId="68978579-b604-44af-84c8-5069050481c6" providerId="ADAL" clId="{22C34991-54CF-4AC6-BAEC-7341850DC46D}" dt="2021-01-19T18:23:32.440" v="1944"/>
        <pc:sldMkLst>
          <pc:docMk/>
          <pc:sldMk cId="936495027" sldId="264"/>
        </pc:sldMkLst>
        <pc:spChg chg="mod">
          <ac:chgData name="Iva Petrosino" userId="68978579-b604-44af-84c8-5069050481c6" providerId="ADAL" clId="{22C34991-54CF-4AC6-BAEC-7341850DC46D}" dt="2021-01-15T17:50:01.876" v="555" actId="20577"/>
          <ac:spMkLst>
            <pc:docMk/>
            <pc:sldMk cId="936495027" sldId="264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7:50:27.287" v="560" actId="6549"/>
          <ac:spMkLst>
            <pc:docMk/>
            <pc:sldMk cId="936495027" sldId="264"/>
            <ac:spMk id="5" creationId="{A422CFE6-757E-4307-A00F-8E1B7A0EF8A0}"/>
          </ac:spMkLst>
        </pc:spChg>
      </pc:sldChg>
      <pc:sldChg chg="delSp modSp add mod setBg">
        <pc:chgData name="Iva Petrosino" userId="68978579-b604-44af-84c8-5069050481c6" providerId="ADAL" clId="{22C34991-54CF-4AC6-BAEC-7341850DC46D}" dt="2021-01-19T18:29:37.704" v="2167"/>
        <pc:sldMkLst>
          <pc:docMk/>
          <pc:sldMk cId="2487096409" sldId="265"/>
        </pc:sldMkLst>
        <pc:spChg chg="mod">
          <ac:chgData name="Iva Petrosino" userId="68978579-b604-44af-84c8-5069050481c6" providerId="ADAL" clId="{22C34991-54CF-4AC6-BAEC-7341850DC46D}" dt="2021-01-19T18:29:37.704" v="2167"/>
          <ac:spMkLst>
            <pc:docMk/>
            <pc:sldMk cId="2487096409" sldId="265"/>
            <ac:spMk id="2" creationId="{00000000-0000-0000-0000-000000000000}"/>
          </ac:spMkLst>
        </pc:spChg>
        <pc:spChg chg="del mod">
          <ac:chgData name="Iva Petrosino" userId="68978579-b604-44af-84c8-5069050481c6" providerId="ADAL" clId="{22C34991-54CF-4AC6-BAEC-7341850DC46D}" dt="2021-01-15T17:35:33.508" v="24" actId="478"/>
          <ac:spMkLst>
            <pc:docMk/>
            <pc:sldMk cId="2487096409" sldId="265"/>
            <ac:spMk id="3" creationId="{00000000-0000-0000-0000-000000000000}"/>
          </ac:spMkLst>
        </pc:spChg>
      </pc:sldChg>
      <pc:sldChg chg="addSp modSp add mod setBg">
        <pc:chgData name="Iva Petrosino" userId="68978579-b604-44af-84c8-5069050481c6" providerId="ADAL" clId="{22C34991-54CF-4AC6-BAEC-7341850DC46D}" dt="2021-01-19T18:29:12.094" v="2166" actId="1036"/>
        <pc:sldMkLst>
          <pc:docMk/>
          <pc:sldMk cId="1615180295" sldId="266"/>
        </pc:sldMkLst>
        <pc:spChg chg="mod">
          <ac:chgData name="Iva Petrosino" userId="68978579-b604-44af-84c8-5069050481c6" providerId="ADAL" clId="{22C34991-54CF-4AC6-BAEC-7341850DC46D}" dt="2021-01-19T18:29:12.094" v="2166" actId="1036"/>
          <ac:spMkLst>
            <pc:docMk/>
            <pc:sldMk cId="1615180295" sldId="266"/>
            <ac:spMk id="3" creationId="{00000000-0000-0000-0000-000000000000}"/>
          </ac:spMkLst>
        </pc:spChg>
        <pc:spChg chg="add mod">
          <ac:chgData name="Iva Petrosino" userId="68978579-b604-44af-84c8-5069050481c6" providerId="ADAL" clId="{22C34991-54CF-4AC6-BAEC-7341850DC46D}" dt="2021-01-19T18:29:12.094" v="2166" actId="1036"/>
          <ac:spMkLst>
            <pc:docMk/>
            <pc:sldMk cId="1615180295" sldId="266"/>
            <ac:spMk id="4" creationId="{18312D62-D8AD-4AFA-9830-8F304456594C}"/>
          </ac:spMkLst>
        </pc:spChg>
      </pc:sldChg>
      <pc:sldChg chg="addSp delSp modSp add del mod">
        <pc:chgData name="Iva Petrosino" userId="68978579-b604-44af-84c8-5069050481c6" providerId="ADAL" clId="{22C34991-54CF-4AC6-BAEC-7341850DC46D}" dt="2021-01-15T17:36:13.816" v="46" actId="2890"/>
        <pc:sldMkLst>
          <pc:docMk/>
          <pc:sldMk cId="3152700192" sldId="266"/>
        </pc:sldMkLst>
        <pc:spChg chg="add del">
          <ac:chgData name="Iva Petrosino" userId="68978579-b604-44af-84c8-5069050481c6" providerId="ADAL" clId="{22C34991-54CF-4AC6-BAEC-7341850DC46D}" dt="2021-01-15T17:36:13.409" v="45" actId="478"/>
          <ac:spMkLst>
            <pc:docMk/>
            <pc:sldMk cId="3152700192" sldId="266"/>
            <ac:spMk id="2" creationId="{00000000-0000-0000-0000-000000000000}"/>
          </ac:spMkLst>
        </pc:spChg>
        <pc:spChg chg="add del mod">
          <ac:chgData name="Iva Petrosino" userId="68978579-b604-44af-84c8-5069050481c6" providerId="ADAL" clId="{22C34991-54CF-4AC6-BAEC-7341850DC46D}" dt="2021-01-15T17:36:13.409" v="45" actId="478"/>
          <ac:spMkLst>
            <pc:docMk/>
            <pc:sldMk cId="3152700192" sldId="266"/>
            <ac:spMk id="4" creationId="{78CB8F5E-E612-4FEB-A0EC-4747428D48AD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2300440573" sldId="267"/>
        </pc:sldMkLst>
        <pc:spChg chg="mod">
          <ac:chgData name="Iva Petrosino" userId="68978579-b604-44af-84c8-5069050481c6" providerId="ADAL" clId="{22C34991-54CF-4AC6-BAEC-7341850DC46D}" dt="2021-01-15T17:42:47.382" v="86" actId="20577"/>
          <ac:spMkLst>
            <pc:docMk/>
            <pc:sldMk cId="2300440573" sldId="267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7:43:48.648" v="149" actId="20577"/>
          <ac:spMkLst>
            <pc:docMk/>
            <pc:sldMk cId="2300440573" sldId="267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7:00.803" v="2021" actId="1036"/>
        <pc:sldMkLst>
          <pc:docMk/>
          <pc:sldMk cId="3213394863" sldId="268"/>
        </pc:sldMkLst>
        <pc:spChg chg="mod">
          <ac:chgData name="Iva Petrosino" userId="68978579-b604-44af-84c8-5069050481c6" providerId="ADAL" clId="{22C34991-54CF-4AC6-BAEC-7341850DC46D}" dt="2021-01-15T17:45:02.860" v="217" actId="20577"/>
          <ac:spMkLst>
            <pc:docMk/>
            <pc:sldMk cId="3213394863" sldId="268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7:45:06.920" v="232" actId="20577"/>
          <ac:spMkLst>
            <pc:docMk/>
            <pc:sldMk cId="3213394863" sldId="268"/>
            <ac:spMk id="3" creationId="{00000000-0000-0000-0000-000000000000}"/>
          </ac:spMkLst>
        </pc:spChg>
        <pc:graphicFrameChg chg="mod modGraphic">
          <ac:chgData name="Iva Petrosino" userId="68978579-b604-44af-84c8-5069050481c6" providerId="ADAL" clId="{22C34991-54CF-4AC6-BAEC-7341850DC46D}" dt="2021-01-19T18:26:44.708" v="2013" actId="2084"/>
          <ac:graphicFrameMkLst>
            <pc:docMk/>
            <pc:sldMk cId="3213394863" sldId="268"/>
            <ac:graphicFrameMk id="4" creationId="{5AA1E715-197A-4A49-B9C5-F114226275B3}"/>
          </ac:graphicFrameMkLst>
        </pc:graphicFrameChg>
        <pc:graphicFrameChg chg="mod modGraphic">
          <ac:chgData name="Iva Petrosino" userId="68978579-b604-44af-84c8-5069050481c6" providerId="ADAL" clId="{22C34991-54CF-4AC6-BAEC-7341850DC46D}" dt="2021-01-19T18:27:00.803" v="2021" actId="1036"/>
          <ac:graphicFrameMkLst>
            <pc:docMk/>
            <pc:sldMk cId="3213394863" sldId="268"/>
            <ac:graphicFrameMk id="6" creationId="{40C9FD2F-5E5E-43F2-BFDB-3A062CAE578B}"/>
          </ac:graphicFrameMkLst>
        </pc:graphicFrameChg>
        <pc:graphicFrameChg chg="mod modGraphic">
          <ac:chgData name="Iva Petrosino" userId="68978579-b604-44af-84c8-5069050481c6" providerId="ADAL" clId="{22C34991-54CF-4AC6-BAEC-7341850DC46D}" dt="2021-01-19T18:26:59.994" v="2020" actId="1036"/>
          <ac:graphicFrameMkLst>
            <pc:docMk/>
            <pc:sldMk cId="3213394863" sldId="268"/>
            <ac:graphicFrameMk id="7" creationId="{0805BCCF-ECE7-4758-B662-03C456F003AD}"/>
          </ac:graphicFrameMkLst>
        </pc:graphicFrame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1017495104" sldId="269"/>
        </pc:sldMkLst>
        <pc:spChg chg="mod">
          <ac:chgData name="Iva Petrosino" userId="68978579-b604-44af-84c8-5069050481c6" providerId="ADAL" clId="{22C34991-54CF-4AC6-BAEC-7341850DC46D}" dt="2021-01-15T18:00:15.819" v="706" actId="20577"/>
          <ac:spMkLst>
            <pc:docMk/>
            <pc:sldMk cId="1017495104" sldId="269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8:02:23.002" v="736" actId="20577"/>
          <ac:spMkLst>
            <pc:docMk/>
            <pc:sldMk cId="1017495104" sldId="269"/>
            <ac:spMk id="3" creationId="{00000000-0000-0000-0000-000000000000}"/>
          </ac:spMkLst>
        </pc:spChg>
      </pc:sldChg>
      <pc:sldChg chg="addSp delSp modSp add mod setBg modAnim">
        <pc:chgData name="Iva Petrosino" userId="68978579-b604-44af-84c8-5069050481c6" providerId="ADAL" clId="{22C34991-54CF-4AC6-BAEC-7341850DC46D}" dt="2021-01-19T18:23:32.440" v="1944"/>
        <pc:sldMkLst>
          <pc:docMk/>
          <pc:sldMk cId="2201062953" sldId="270"/>
        </pc:sldMkLst>
        <pc:spChg chg="del mod">
          <ac:chgData name="Iva Petrosino" userId="68978579-b604-44af-84c8-5069050481c6" providerId="ADAL" clId="{22C34991-54CF-4AC6-BAEC-7341850DC46D}" dt="2021-01-19T18:06:47.364" v="1511"/>
          <ac:spMkLst>
            <pc:docMk/>
            <pc:sldMk cId="2201062953" sldId="270"/>
            <ac:spMk id="3" creationId="{00000000-0000-0000-0000-000000000000}"/>
          </ac:spMkLst>
        </pc:spChg>
        <pc:spChg chg="add mod">
          <ac:chgData name="Iva Petrosino" userId="68978579-b604-44af-84c8-5069050481c6" providerId="ADAL" clId="{22C34991-54CF-4AC6-BAEC-7341850DC46D}" dt="2021-01-19T18:09:06.984" v="1600" actId="14100"/>
          <ac:spMkLst>
            <pc:docMk/>
            <pc:sldMk cId="2201062953" sldId="270"/>
            <ac:spMk id="5" creationId="{8F9958BB-B37D-46A8-AC60-B64E9FD2CF4C}"/>
          </ac:spMkLst>
        </pc:spChg>
        <pc:picChg chg="add mod">
          <ac:chgData name="Iva Petrosino" userId="68978579-b604-44af-84c8-5069050481c6" providerId="ADAL" clId="{22C34991-54CF-4AC6-BAEC-7341850DC46D}" dt="2021-01-19T18:07:55.478" v="1540" actId="1076"/>
          <ac:picMkLst>
            <pc:docMk/>
            <pc:sldMk cId="2201062953" sldId="270"/>
            <ac:picMk id="4" creationId="{DF1978F2-7CFD-486F-941F-ED3553501222}"/>
          </ac:picMkLst>
        </pc:pic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2161278481" sldId="271"/>
        </pc:sldMkLst>
        <pc:spChg chg="mod">
          <ac:chgData name="Iva Petrosino" userId="68978579-b604-44af-84c8-5069050481c6" providerId="ADAL" clId="{22C34991-54CF-4AC6-BAEC-7341850DC46D}" dt="2021-01-15T17:47:01.378" v="430" actId="20577"/>
          <ac:spMkLst>
            <pc:docMk/>
            <pc:sldMk cId="2161278481" sldId="271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7:48:19.559" v="451" actId="20577"/>
          <ac:spMkLst>
            <pc:docMk/>
            <pc:sldMk cId="2161278481" sldId="271"/>
            <ac:spMk id="3" creationId="{00000000-0000-0000-0000-000000000000}"/>
          </ac:spMkLst>
        </pc:spChg>
      </pc:sldChg>
      <pc:sldChg chg="modSp add mod ord setBg">
        <pc:chgData name="Iva Petrosino" userId="68978579-b604-44af-84c8-5069050481c6" providerId="ADAL" clId="{22C34991-54CF-4AC6-BAEC-7341850DC46D}" dt="2021-01-19T18:23:32.440" v="1944"/>
        <pc:sldMkLst>
          <pc:docMk/>
          <pc:sldMk cId="2540488318" sldId="272"/>
        </pc:sldMkLst>
        <pc:spChg chg="mod">
          <ac:chgData name="Iva Petrosino" userId="68978579-b604-44af-84c8-5069050481c6" providerId="ADAL" clId="{22C34991-54CF-4AC6-BAEC-7341850DC46D}" dt="2021-01-15T17:47:17.566" v="443" actId="20577"/>
          <ac:spMkLst>
            <pc:docMk/>
            <pc:sldMk cId="2540488318" sldId="272"/>
            <ac:spMk id="2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3547722874" sldId="273"/>
        </pc:sldMkLst>
        <pc:spChg chg="mod">
          <ac:chgData name="Iva Petrosino" userId="68978579-b604-44af-84c8-5069050481c6" providerId="ADAL" clId="{22C34991-54CF-4AC6-BAEC-7341850DC46D}" dt="2021-01-19T18:14:34.023" v="1678" actId="20577"/>
          <ac:spMkLst>
            <pc:docMk/>
            <pc:sldMk cId="3547722874" sldId="273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215259202" sldId="274"/>
        </pc:sldMkLst>
        <pc:spChg chg="mod">
          <ac:chgData name="Iva Petrosino" userId="68978579-b604-44af-84c8-5069050481c6" providerId="ADAL" clId="{22C34991-54CF-4AC6-BAEC-7341850DC46D}" dt="2021-01-15T18:13:37.870" v="1104" actId="20577"/>
          <ac:spMkLst>
            <pc:docMk/>
            <pc:sldMk cId="215259202" sldId="274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1176862514" sldId="275"/>
        </pc:sldMkLst>
        <pc:spChg chg="mod">
          <ac:chgData name="Iva Petrosino" userId="68978579-b604-44af-84c8-5069050481c6" providerId="ADAL" clId="{22C34991-54CF-4AC6-BAEC-7341850DC46D}" dt="2021-01-19T18:08:46.317" v="1599" actId="27636"/>
          <ac:spMkLst>
            <pc:docMk/>
            <pc:sldMk cId="1176862514" sldId="275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2386872303" sldId="276"/>
        </pc:sldMkLst>
        <pc:spChg chg="mod">
          <ac:chgData name="Iva Petrosino" userId="68978579-b604-44af-84c8-5069050481c6" providerId="ADAL" clId="{22C34991-54CF-4AC6-BAEC-7341850DC46D}" dt="2021-01-15T18:00:12.462" v="705" actId="20577"/>
          <ac:spMkLst>
            <pc:docMk/>
            <pc:sldMk cId="2386872303" sldId="276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7:58:37.918" v="704" actId="20577"/>
          <ac:spMkLst>
            <pc:docMk/>
            <pc:sldMk cId="2386872303" sldId="276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9:47.028" v="2168" actId="20577"/>
        <pc:sldMkLst>
          <pc:docMk/>
          <pc:sldMk cId="1817739621" sldId="277"/>
        </pc:sldMkLst>
        <pc:spChg chg="mod">
          <ac:chgData name="Iva Petrosino" userId="68978579-b604-44af-84c8-5069050481c6" providerId="ADAL" clId="{22C34991-54CF-4AC6-BAEC-7341850DC46D}" dt="2021-01-19T18:29:47.028" v="2168" actId="20577"/>
          <ac:spMkLst>
            <pc:docMk/>
            <pc:sldMk cId="1817739621" sldId="277"/>
            <ac:spMk id="3" creationId="{00000000-0000-0000-0000-000000000000}"/>
          </ac:spMkLst>
        </pc:spChg>
      </pc:sldChg>
      <pc:sldChg chg="add setBg">
        <pc:chgData name="Iva Petrosino" userId="68978579-b604-44af-84c8-5069050481c6" providerId="ADAL" clId="{22C34991-54CF-4AC6-BAEC-7341850DC46D}" dt="2021-01-19T18:23:32.440" v="1944"/>
        <pc:sldMkLst>
          <pc:docMk/>
          <pc:sldMk cId="4263178601" sldId="278"/>
        </pc:sldMkLst>
      </pc:sldChg>
      <pc:sldChg chg="addSp modSp add mod ord setBg addCm delCm modCm">
        <pc:chgData name="Iva Petrosino" userId="68978579-b604-44af-84c8-5069050481c6" providerId="ADAL" clId="{22C34991-54CF-4AC6-BAEC-7341850DC46D}" dt="2021-01-19T18:30:13.779" v="2169" actId="1592"/>
        <pc:sldMkLst>
          <pc:docMk/>
          <pc:sldMk cId="3763084145" sldId="279"/>
        </pc:sldMkLst>
        <pc:spChg chg="mod">
          <ac:chgData name="Iva Petrosino" userId="68978579-b604-44af-84c8-5069050481c6" providerId="ADAL" clId="{22C34991-54CF-4AC6-BAEC-7341850DC46D}" dt="2021-01-19T18:17:08.034" v="1788" actId="20577"/>
          <ac:spMkLst>
            <pc:docMk/>
            <pc:sldMk cId="3763084145" sldId="279"/>
            <ac:spMk id="2" creationId="{00000000-0000-0000-0000-000000000000}"/>
          </ac:spMkLst>
        </pc:spChg>
        <pc:spChg chg="mod">
          <ac:chgData name="Iva Petrosino" userId="68978579-b604-44af-84c8-5069050481c6" providerId="ADAL" clId="{22C34991-54CF-4AC6-BAEC-7341850DC46D}" dt="2021-01-15T18:09:08.460" v="838" actId="20577"/>
          <ac:spMkLst>
            <pc:docMk/>
            <pc:sldMk cId="3763084145" sldId="279"/>
            <ac:spMk id="3" creationId="{00000000-0000-0000-0000-000000000000}"/>
          </ac:spMkLst>
        </pc:spChg>
        <pc:spChg chg="add mod">
          <ac:chgData name="Iva Petrosino" userId="68978579-b604-44af-84c8-5069050481c6" providerId="ADAL" clId="{22C34991-54CF-4AC6-BAEC-7341850DC46D}" dt="2021-01-19T18:17:48.642" v="1828" actId="1076"/>
          <ac:spMkLst>
            <pc:docMk/>
            <pc:sldMk cId="3763084145" sldId="279"/>
            <ac:spMk id="4" creationId="{ECB7212D-92A2-449E-BB2B-7E0C179D0E64}"/>
          </ac:spMkLst>
        </pc:spChg>
        <pc:graphicFrameChg chg="mod modGraphic">
          <ac:chgData name="Iva Petrosino" userId="68978579-b604-44af-84c8-5069050481c6" providerId="ADAL" clId="{22C34991-54CF-4AC6-BAEC-7341850DC46D}" dt="2021-01-19T18:17:58.400" v="1829" actId="20577"/>
          <ac:graphicFrameMkLst>
            <pc:docMk/>
            <pc:sldMk cId="3763084145" sldId="279"/>
            <ac:graphicFrameMk id="5" creationId="{82025BFC-E3AB-48C7-BF69-765CDD533304}"/>
          </ac:graphicFrameMkLst>
        </pc:graphicFrameChg>
      </pc:sldChg>
      <pc:sldChg chg="addSp delSp modSp add mod">
        <pc:chgData name="Iva Petrosino" userId="68978579-b604-44af-84c8-5069050481c6" providerId="ADAL" clId="{22C34991-54CF-4AC6-BAEC-7341850DC46D}" dt="2021-01-19T17:51:42.322" v="1374" actId="478"/>
        <pc:sldMkLst>
          <pc:docMk/>
          <pc:sldMk cId="1221873447" sldId="280"/>
        </pc:sldMkLst>
        <pc:spChg chg="del">
          <ac:chgData name="Iva Petrosino" userId="68978579-b604-44af-84c8-5069050481c6" providerId="ADAL" clId="{22C34991-54CF-4AC6-BAEC-7341850DC46D}" dt="2021-01-19T17:51:42.322" v="1374" actId="478"/>
          <ac:spMkLst>
            <pc:docMk/>
            <pc:sldMk cId="1221873447" sldId="280"/>
            <ac:spMk id="3" creationId="{00000000-0000-0000-0000-000000000000}"/>
          </ac:spMkLst>
        </pc:spChg>
        <pc:spChg chg="add mod">
          <ac:chgData name="Iva Petrosino" userId="68978579-b604-44af-84c8-5069050481c6" providerId="ADAL" clId="{22C34991-54CF-4AC6-BAEC-7341850DC46D}" dt="2021-01-19T17:51:42.322" v="1374" actId="478"/>
          <ac:spMkLst>
            <pc:docMk/>
            <pc:sldMk cId="1221873447" sldId="280"/>
            <ac:spMk id="5" creationId="{AA07F71D-9991-436C-9CA3-48C15C594B4B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1893763942" sldId="281"/>
        </pc:sldMkLst>
        <pc:spChg chg="mod">
          <ac:chgData name="Iva Petrosino" userId="68978579-b604-44af-84c8-5069050481c6" providerId="ADAL" clId="{22C34991-54CF-4AC6-BAEC-7341850DC46D}" dt="2021-01-19T18:08:39.355" v="1590" actId="20577"/>
          <ac:spMkLst>
            <pc:docMk/>
            <pc:sldMk cId="1893763942" sldId="281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23:32.440" v="1944"/>
        <pc:sldMkLst>
          <pc:docMk/>
          <pc:sldMk cId="2716014946" sldId="282"/>
        </pc:sldMkLst>
        <pc:spChg chg="mod">
          <ac:chgData name="Iva Petrosino" userId="68978579-b604-44af-84c8-5069050481c6" providerId="ADAL" clId="{22C34991-54CF-4AC6-BAEC-7341850DC46D}" dt="2021-01-19T18:08:32.916" v="1583" actId="20577"/>
          <ac:spMkLst>
            <pc:docMk/>
            <pc:sldMk cId="2716014946" sldId="282"/>
            <ac:spMk id="3" creationId="{00000000-0000-0000-0000-000000000000}"/>
          </ac:spMkLst>
        </pc:spChg>
      </pc:sldChg>
      <pc:sldChg chg="modSp add mod setBg">
        <pc:chgData name="Iva Petrosino" userId="68978579-b604-44af-84c8-5069050481c6" providerId="ADAL" clId="{22C34991-54CF-4AC6-BAEC-7341850DC46D}" dt="2021-01-19T18:30:27.376" v="2171"/>
        <pc:sldMkLst>
          <pc:docMk/>
          <pc:sldMk cId="2607960270" sldId="283"/>
        </pc:sldMkLst>
        <pc:spChg chg="mod">
          <ac:chgData name="Iva Petrosino" userId="68978579-b604-44af-84c8-5069050481c6" providerId="ADAL" clId="{22C34991-54CF-4AC6-BAEC-7341850DC46D}" dt="2021-01-19T18:13:59.892" v="1677" actId="20577"/>
          <ac:spMkLst>
            <pc:docMk/>
            <pc:sldMk cId="2607960270" sldId="283"/>
            <ac:spMk id="5" creationId="{00000000-0000-0000-0000-000000000000}"/>
          </ac:spMkLst>
        </pc:spChg>
      </pc:sldChg>
    </pc:docChg>
  </pc:docChgLst>
  <pc:docChgLst>
    <pc:chgData name="Iva Petrosino" userId="68978579-b604-44af-84c8-5069050481c6" providerId="ADAL" clId="{03EEC785-05C5-4EA0-8943-B6008DBEBC70}"/>
    <pc:docChg chg="undo custSel addSld modSld">
      <pc:chgData name="Iva Petrosino" userId="68978579-b604-44af-84c8-5069050481c6" providerId="ADAL" clId="{03EEC785-05C5-4EA0-8943-B6008DBEBC70}" dt="2021-03-17T17:18:18.731" v="200" actId="20577"/>
      <pc:docMkLst>
        <pc:docMk/>
      </pc:docMkLst>
      <pc:sldChg chg="modSp mod">
        <pc:chgData name="Iva Petrosino" userId="68978579-b604-44af-84c8-5069050481c6" providerId="ADAL" clId="{03EEC785-05C5-4EA0-8943-B6008DBEBC70}" dt="2021-03-17T17:12:22.641" v="106" actId="27636"/>
        <pc:sldMkLst>
          <pc:docMk/>
          <pc:sldMk cId="2507387844" sldId="256"/>
        </pc:sldMkLst>
        <pc:spChg chg="mod">
          <ac:chgData name="Iva Petrosino" userId="68978579-b604-44af-84c8-5069050481c6" providerId="ADAL" clId="{03EEC785-05C5-4EA0-8943-B6008DBEBC70}" dt="2021-03-17T17:12:22.641" v="106" actId="27636"/>
          <ac:spMkLst>
            <pc:docMk/>
            <pc:sldMk cId="2507387844" sldId="256"/>
            <ac:spMk id="3" creationId="{00000000-0000-0000-0000-000000000000}"/>
          </ac:spMkLst>
        </pc:spChg>
      </pc:sldChg>
      <pc:sldChg chg="addSp delSp modSp mod modAnim">
        <pc:chgData name="Iva Petrosino" userId="68978579-b604-44af-84c8-5069050481c6" providerId="ADAL" clId="{03EEC785-05C5-4EA0-8943-B6008DBEBC70}" dt="2021-03-17T17:18:18.731" v="200" actId="20577"/>
        <pc:sldMkLst>
          <pc:docMk/>
          <pc:sldMk cId="390504662" sldId="260"/>
        </pc:sldMkLst>
        <pc:spChg chg="del">
          <ac:chgData name="Iva Petrosino" userId="68978579-b604-44af-84c8-5069050481c6" providerId="ADAL" clId="{03EEC785-05C5-4EA0-8943-B6008DBEBC70}" dt="2021-03-17T17:08:27.716" v="1" actId="478"/>
          <ac:spMkLst>
            <pc:docMk/>
            <pc:sldMk cId="390504662" sldId="260"/>
            <ac:spMk id="2" creationId="{00000000-0000-0000-0000-000000000000}"/>
          </ac:spMkLst>
        </pc:spChg>
        <pc:spChg chg="del mod">
          <ac:chgData name="Iva Petrosino" userId="68978579-b604-44af-84c8-5069050481c6" providerId="ADAL" clId="{03EEC785-05C5-4EA0-8943-B6008DBEBC70}" dt="2021-03-17T17:08:42.916" v="4"/>
          <ac:spMkLst>
            <pc:docMk/>
            <pc:sldMk cId="390504662" sldId="260"/>
            <ac:spMk id="3" creationId="{00000000-0000-0000-0000-000000000000}"/>
          </ac:spMkLst>
        </pc:spChg>
        <pc:spChg chg="add del mod">
          <ac:chgData name="Iva Petrosino" userId="68978579-b604-44af-84c8-5069050481c6" providerId="ADAL" clId="{03EEC785-05C5-4EA0-8943-B6008DBEBC70}" dt="2021-03-17T17:08:29.743" v="2" actId="478"/>
          <ac:spMkLst>
            <pc:docMk/>
            <pc:sldMk cId="390504662" sldId="260"/>
            <ac:spMk id="5" creationId="{EAC2F8B1-9610-43BB-961C-96940888C70B}"/>
          </ac:spMkLst>
        </pc:spChg>
        <pc:spChg chg="add">
          <ac:chgData name="Iva Petrosino" userId="68978579-b604-44af-84c8-5069050481c6" providerId="ADAL" clId="{03EEC785-05C5-4EA0-8943-B6008DBEBC70}" dt="2021-03-17T17:17:27.989" v="112"/>
          <ac:spMkLst>
            <pc:docMk/>
            <pc:sldMk cId="390504662" sldId="260"/>
            <ac:spMk id="7" creationId="{1DBD28FB-F827-47D0-8115-39E6819D252B}"/>
          </ac:spMkLst>
        </pc:spChg>
        <pc:spChg chg="add mod">
          <ac:chgData name="Iva Petrosino" userId="68978579-b604-44af-84c8-5069050481c6" providerId="ADAL" clId="{03EEC785-05C5-4EA0-8943-B6008DBEBC70}" dt="2021-03-17T17:18:18.731" v="200" actId="20577"/>
          <ac:spMkLst>
            <pc:docMk/>
            <pc:sldMk cId="390504662" sldId="260"/>
            <ac:spMk id="8" creationId="{5CBCFE1F-4CCD-415F-A7F0-152AECEB8550}"/>
          </ac:spMkLst>
        </pc:spChg>
        <pc:picChg chg="add mod">
          <ac:chgData name="Iva Petrosino" userId="68978579-b604-44af-84c8-5069050481c6" providerId="ADAL" clId="{03EEC785-05C5-4EA0-8943-B6008DBEBC70}" dt="2021-03-17T17:17:46.794" v="117" actId="1076"/>
          <ac:picMkLst>
            <pc:docMk/>
            <pc:sldMk cId="390504662" sldId="260"/>
            <ac:picMk id="6" creationId="{0103F54E-AB1E-4483-93F8-4DF2274EA631}"/>
          </ac:picMkLst>
        </pc:picChg>
      </pc:sldChg>
      <pc:sldChg chg="modSp mod">
        <pc:chgData name="Iva Petrosino" userId="68978579-b604-44af-84c8-5069050481c6" providerId="ADAL" clId="{03EEC785-05C5-4EA0-8943-B6008DBEBC70}" dt="2021-03-17T17:11:11.461" v="10" actId="20577"/>
        <pc:sldMkLst>
          <pc:docMk/>
          <pc:sldMk cId="2018733413" sldId="261"/>
        </pc:sldMkLst>
        <pc:graphicFrameChg chg="modGraphic">
          <ac:chgData name="Iva Petrosino" userId="68978579-b604-44af-84c8-5069050481c6" providerId="ADAL" clId="{03EEC785-05C5-4EA0-8943-B6008DBEBC70}" dt="2021-03-17T17:11:11.461" v="10" actId="20577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modCm">
        <pc:chgData name="Iva Petrosino" userId="68978579-b604-44af-84c8-5069050481c6" providerId="ADAL" clId="{03EEC785-05C5-4EA0-8943-B6008DBEBC70}" dt="2021-03-17T17:10:08.786" v="9"/>
        <pc:sldMkLst>
          <pc:docMk/>
          <pc:sldMk cId="936495027" sldId="264"/>
        </pc:sldMkLst>
      </pc:sldChg>
      <pc:sldChg chg="modSp mod">
        <pc:chgData name="Iva Petrosino" userId="68978579-b604-44af-84c8-5069050481c6" providerId="ADAL" clId="{03EEC785-05C5-4EA0-8943-B6008DBEBC70}" dt="2021-03-17T17:11:24.324" v="19" actId="20577"/>
        <pc:sldMkLst>
          <pc:docMk/>
          <pc:sldMk cId="2161278481" sldId="271"/>
        </pc:sldMkLst>
        <pc:spChg chg="mod">
          <ac:chgData name="Iva Petrosino" userId="68978579-b604-44af-84c8-5069050481c6" providerId="ADAL" clId="{03EEC785-05C5-4EA0-8943-B6008DBEBC70}" dt="2021-03-17T17:11:24.324" v="19" actId="20577"/>
          <ac:spMkLst>
            <pc:docMk/>
            <pc:sldMk cId="2161278481" sldId="271"/>
            <ac:spMk id="3" creationId="{00000000-0000-0000-0000-000000000000}"/>
          </ac:spMkLst>
        </pc:spChg>
      </pc:sldChg>
      <pc:sldChg chg="add">
        <pc:chgData name="Iva Petrosino" userId="68978579-b604-44af-84c8-5069050481c6" providerId="ADAL" clId="{03EEC785-05C5-4EA0-8943-B6008DBEBC70}" dt="2021-03-17T17:08:25.230" v="0" actId="2890"/>
        <pc:sldMkLst>
          <pc:docMk/>
          <pc:sldMk cId="2374194348" sldId="284"/>
        </pc:sldMkLst>
      </pc:sldChg>
    </pc:docChg>
  </pc:docChgLst>
  <pc:docChgLst>
    <pc:chgData name="Hammel, Thomas" userId="S::trhammel@gateschili.org::fcd7a94f-1410-4157-95eb-78974d6b61cc" providerId="AD" clId="Web-{C432BA0E-9DC7-448C-D957-F740AD13F1DE}"/>
    <pc:docChg chg="addSld modSld">
      <pc:chgData name="Hammel, Thomas" userId="S::trhammel@gateschili.org::fcd7a94f-1410-4157-95eb-78974d6b61cc" providerId="AD" clId="Web-{C432BA0E-9DC7-448C-D957-F740AD13F1DE}" dt="2020-12-07T19:46:29.496" v="571"/>
      <pc:docMkLst>
        <pc:docMk/>
      </pc:docMkLst>
      <pc:sldChg chg="addSp delSp modSp">
        <pc:chgData name="Hammel, Thomas" userId="S::trhammel@gateschili.org::fcd7a94f-1410-4157-95eb-78974d6b61cc" providerId="AD" clId="Web-{C432BA0E-9DC7-448C-D957-F740AD13F1DE}" dt="2020-12-07T19:17:52.010" v="250" actId="20577"/>
        <pc:sldMkLst>
          <pc:docMk/>
          <pc:sldMk cId="561375232" sldId="259"/>
        </pc:sldMkLst>
        <pc:spChg chg="add mod">
          <ac:chgData name="Hammel, Thomas" userId="S::trhammel@gateschili.org::fcd7a94f-1410-4157-95eb-78974d6b61cc" providerId="AD" clId="Web-{C432BA0E-9DC7-448C-D957-F740AD13F1DE}" dt="2020-12-07T19:17:49.916" v="247" actId="20577"/>
          <ac:spMkLst>
            <pc:docMk/>
            <pc:sldMk cId="561375232" sldId="259"/>
            <ac:spMk id="3" creationId="{F1B71ED4-85E7-4972-B450-DF94365E8592}"/>
          </ac:spMkLst>
        </pc:spChg>
        <pc:spChg chg="add del mod">
          <ac:chgData name="Hammel, Thomas" userId="S::trhammel@gateschili.org::fcd7a94f-1410-4157-95eb-78974d6b61cc" providerId="AD" clId="Web-{C432BA0E-9DC7-448C-D957-F740AD13F1DE}" dt="2020-12-07T19:17:52.010" v="250" actId="20577"/>
          <ac:spMkLst>
            <pc:docMk/>
            <pc:sldMk cId="561375232" sldId="259"/>
            <ac:spMk id="10" creationId="{19F3340C-361C-403C-BDA3-7CD7F8B52170}"/>
          </ac:spMkLst>
        </pc:spChg>
        <pc:graphicFrameChg chg="add del mod ord modGraphic">
          <ac:chgData name="Hammel, Thomas" userId="S::trhammel@gateschili.org::fcd7a94f-1410-4157-95eb-78974d6b61cc" providerId="AD" clId="Web-{C432BA0E-9DC7-448C-D957-F740AD13F1DE}" dt="2020-12-07T18:04:28.079" v="8"/>
          <ac:graphicFrameMkLst>
            <pc:docMk/>
            <pc:sldMk cId="561375232" sldId="259"/>
            <ac:graphicFrameMk id="2" creationId="{3B6B5FFF-B5D6-44F4-9D90-1D1390CE2A2B}"/>
          </ac:graphicFrameMkLst>
        </pc:graphicFrameChg>
      </pc:sldChg>
      <pc:sldChg chg="addSp delSp modSp add replId">
        <pc:chgData name="Hammel, Thomas" userId="S::trhammel@gateschili.org::fcd7a94f-1410-4157-95eb-78974d6b61cc" providerId="AD" clId="Web-{C432BA0E-9DC7-448C-D957-F740AD13F1DE}" dt="2020-12-07T19:46:29.496" v="571"/>
        <pc:sldMkLst>
          <pc:docMk/>
          <pc:sldMk cId="1967547843" sldId="264"/>
        </pc:sldMkLst>
        <pc:spChg chg="mod">
          <ac:chgData name="Hammel, Thomas" userId="S::trhammel@gateschili.org::fcd7a94f-1410-4157-95eb-78974d6b61cc" providerId="AD" clId="Web-{C432BA0E-9DC7-448C-D957-F740AD13F1DE}" dt="2020-12-07T19:18:25.839" v="255" actId="20577"/>
          <ac:spMkLst>
            <pc:docMk/>
            <pc:sldMk cId="1967547843" sldId="264"/>
            <ac:spMk id="3" creationId="{F1B71ED4-85E7-4972-B450-DF94365E8592}"/>
          </ac:spMkLst>
        </pc:spChg>
        <pc:spChg chg="add del mod">
          <ac:chgData name="Hammel, Thomas" userId="S::trhammel@gateschili.org::fcd7a94f-1410-4157-95eb-78974d6b61cc" providerId="AD" clId="Web-{C432BA0E-9DC7-448C-D957-F740AD13F1DE}" dt="2020-12-07T19:24:44.600" v="392"/>
          <ac:spMkLst>
            <pc:docMk/>
            <pc:sldMk cId="1967547843" sldId="264"/>
            <ac:spMk id="4" creationId="{B9D62C01-B910-48A1-A988-C4F4A439811D}"/>
          </ac:spMkLst>
        </pc:spChg>
        <pc:spChg chg="del mod">
          <ac:chgData name="Hammel, Thomas" userId="S::trhammel@gateschili.org::fcd7a94f-1410-4157-95eb-78974d6b61cc" providerId="AD" clId="Web-{C432BA0E-9DC7-448C-D957-F740AD13F1DE}" dt="2020-12-07T19:24:42.318" v="391"/>
          <ac:spMkLst>
            <pc:docMk/>
            <pc:sldMk cId="1967547843" sldId="264"/>
            <ac:spMk id="10" creationId="{19F3340C-361C-403C-BDA3-7CD7F8B52170}"/>
          </ac:spMkLst>
        </pc:spChg>
        <pc:graphicFrameChg chg="add mod modGraphic">
          <ac:chgData name="Hammel, Thomas" userId="S::trhammel@gateschili.org::fcd7a94f-1410-4157-95eb-78974d6b61cc" providerId="AD" clId="Web-{C432BA0E-9DC7-448C-D957-F740AD13F1DE}" dt="2020-12-07T19:46:29.496" v="571"/>
          <ac:graphicFrameMkLst>
            <pc:docMk/>
            <pc:sldMk cId="1967547843" sldId="264"/>
            <ac:graphicFrameMk id="5" creationId="{487A77E9-F28B-4180-B82A-433DD70CCE55}"/>
          </ac:graphicFrameMkLst>
        </pc:graphicFrameChg>
      </pc:sldChg>
    </pc:docChg>
  </pc:docChgLst>
  <pc:docChgLst>
    <pc:chgData name="Hammel, Thomas" userId="S::trhammel@gateschili.org::fcd7a94f-1410-4157-95eb-78974d6b61cc" providerId="AD" clId="Web-{E1ED2E6E-27E7-A338-8208-8B696A923DE5}"/>
    <pc:docChg chg="addSld delSld modSld sldOrd">
      <pc:chgData name="Hammel, Thomas" userId="S::trhammel@gateschili.org::fcd7a94f-1410-4157-95eb-78974d6b61cc" providerId="AD" clId="Web-{E1ED2E6E-27E7-A338-8208-8B696A923DE5}" dt="2020-12-16T14:10:03.481" v="796"/>
      <pc:docMkLst>
        <pc:docMk/>
      </pc:docMkLst>
      <pc:sldChg chg="modSp">
        <pc:chgData name="Hammel, Thomas" userId="S::trhammel@gateschili.org::fcd7a94f-1410-4157-95eb-78974d6b61cc" providerId="AD" clId="Web-{E1ED2E6E-27E7-A338-8208-8B696A923DE5}" dt="2020-12-15T13:19:59.271" v="8" actId="20577"/>
        <pc:sldMkLst>
          <pc:docMk/>
          <pc:sldMk cId="2507387844" sldId="256"/>
        </pc:sldMkLst>
        <pc:spChg chg="mod">
          <ac:chgData name="Hammel, Thomas" userId="S::trhammel@gateschili.org::fcd7a94f-1410-4157-95eb-78974d6b61cc" providerId="AD" clId="Web-{E1ED2E6E-27E7-A338-8208-8B696A923DE5}" dt="2020-12-15T13:19:59.271" v="8" actId="20577"/>
          <ac:spMkLst>
            <pc:docMk/>
            <pc:sldMk cId="2507387844" sldId="256"/>
            <ac:spMk id="2" creationId="{00000000-0000-0000-0000-000000000000}"/>
          </ac:spMkLst>
        </pc:spChg>
      </pc:sldChg>
      <pc:sldChg chg="del">
        <pc:chgData name="Hammel, Thomas" userId="S::trhammel@gateschili.org::fcd7a94f-1410-4157-95eb-78974d6b61cc" providerId="AD" clId="Web-{E1ED2E6E-27E7-A338-8208-8B696A923DE5}" dt="2020-12-15T18:27:13.965" v="33"/>
        <pc:sldMkLst>
          <pc:docMk/>
          <pc:sldMk cId="2714017408" sldId="258"/>
        </pc:sldMkLst>
      </pc:sldChg>
      <pc:sldChg chg="addSp delSp modSp">
        <pc:chgData name="Hammel, Thomas" userId="S::trhammel@gateschili.org::fcd7a94f-1410-4157-95eb-78974d6b61cc" providerId="AD" clId="Web-{E1ED2E6E-27E7-A338-8208-8B696A923DE5}" dt="2020-12-15T18:40:27.467" v="620"/>
        <pc:sldMkLst>
          <pc:docMk/>
          <pc:sldMk cId="561375232" sldId="259"/>
        </pc:sldMkLst>
        <pc:spChg chg="del mod">
          <ac:chgData name="Hammel, Thomas" userId="S::trhammel@gateschili.org::fcd7a94f-1410-4157-95eb-78974d6b61cc" providerId="AD" clId="Web-{E1ED2E6E-27E7-A338-8208-8B696A923DE5}" dt="2020-12-15T18:29:20.031" v="52"/>
          <ac:spMkLst>
            <pc:docMk/>
            <pc:sldMk cId="561375232" sldId="259"/>
            <ac:spMk id="3" creationId="{F1B71ED4-85E7-4972-B450-DF94365E8592}"/>
          </ac:spMkLst>
        </pc:spChg>
        <pc:spChg chg="add del mod">
          <ac:chgData name="Hammel, Thomas" userId="S::trhammel@gateschili.org::fcd7a94f-1410-4157-95eb-78974d6b61cc" providerId="AD" clId="Web-{E1ED2E6E-27E7-A338-8208-8B696A923DE5}" dt="2020-12-15T18:29:21.703" v="53"/>
          <ac:spMkLst>
            <pc:docMk/>
            <pc:sldMk cId="561375232" sldId="259"/>
            <ac:spMk id="4" creationId="{4FD37608-78E9-4729-A64A-30C4438B5BE4}"/>
          </ac:spMkLst>
        </pc:spChg>
        <pc:spChg chg="add mod">
          <ac:chgData name="Hammel, Thomas" userId="S::trhammel@gateschili.org::fcd7a94f-1410-4157-95eb-78974d6b61cc" providerId="AD" clId="Web-{E1ED2E6E-27E7-A338-8208-8B696A923DE5}" dt="2020-12-15T18:30:32.157" v="125" actId="1076"/>
          <ac:spMkLst>
            <pc:docMk/>
            <pc:sldMk cId="561375232" sldId="259"/>
            <ac:spMk id="5" creationId="{A0C03CEA-D654-4007-AE57-2A9B5265816E}"/>
          </ac:spMkLst>
        </pc:spChg>
        <pc:spChg chg="add del mod">
          <ac:chgData name="Hammel, Thomas" userId="S::trhammel@gateschili.org::fcd7a94f-1410-4157-95eb-78974d6b61cc" providerId="AD" clId="Web-{E1ED2E6E-27E7-A338-8208-8B696A923DE5}" dt="2020-12-15T18:31:33.502" v="149"/>
          <ac:spMkLst>
            <pc:docMk/>
            <pc:sldMk cId="561375232" sldId="259"/>
            <ac:spMk id="6" creationId="{C676D9BF-CA9A-44FB-8B14-4DBF90BEF2DC}"/>
          </ac:spMkLst>
        </pc:spChg>
        <pc:spChg chg="del">
          <ac:chgData name="Hammel, Thomas" userId="S::trhammel@gateschili.org::fcd7a94f-1410-4157-95eb-78974d6b61cc" providerId="AD" clId="Web-{E1ED2E6E-27E7-A338-8208-8B696A923DE5}" dt="2020-12-15T18:29:14.046" v="49"/>
          <ac:spMkLst>
            <pc:docMk/>
            <pc:sldMk cId="561375232" sldId="259"/>
            <ac:spMk id="10" creationId="{19F3340C-361C-403C-BDA3-7CD7F8B52170}"/>
          </ac:spMkLst>
        </pc:spChg>
        <pc:graphicFrameChg chg="add del mod modGraphic">
          <ac:chgData name="Hammel, Thomas" userId="S::trhammel@gateschili.org::fcd7a94f-1410-4157-95eb-78974d6b61cc" providerId="AD" clId="Web-{E1ED2E6E-27E7-A338-8208-8B696A923DE5}" dt="2020-12-15T18:31:27.861" v="141"/>
          <ac:graphicFrameMkLst>
            <pc:docMk/>
            <pc:sldMk cId="561375232" sldId="259"/>
            <ac:graphicFrameMk id="7" creationId="{7690B145-4CCA-4A5E-BE4F-CE1A54C42DAE}"/>
          </ac:graphicFrameMkLst>
        </pc:graphicFrameChg>
        <pc:graphicFrameChg chg="add del mod modGraphic">
          <ac:chgData name="Hammel, Thomas" userId="S::trhammel@gateschili.org::fcd7a94f-1410-4157-95eb-78974d6b61cc" providerId="AD" clId="Web-{E1ED2E6E-27E7-A338-8208-8B696A923DE5}" dt="2020-12-15T18:32:07.331" v="176"/>
          <ac:graphicFrameMkLst>
            <pc:docMk/>
            <pc:sldMk cId="561375232" sldId="259"/>
            <ac:graphicFrameMk id="8" creationId="{9F22065E-DE63-4248-8A55-B43188318F69}"/>
          </ac:graphicFrameMkLst>
        </pc:graphicFrameChg>
        <pc:graphicFrameChg chg="add mod modGraphic">
          <ac:chgData name="Hammel, Thomas" userId="S::trhammel@gateschili.org::fcd7a94f-1410-4157-95eb-78974d6b61cc" providerId="AD" clId="Web-{E1ED2E6E-27E7-A338-8208-8B696A923DE5}" dt="2020-12-15T18:40:27.467" v="620"/>
          <ac:graphicFrameMkLst>
            <pc:docMk/>
            <pc:sldMk cId="561375232" sldId="259"/>
            <ac:graphicFrameMk id="9" creationId="{D2FC0BF7-91AE-48EB-B7E8-D3D5DA9DACA3}"/>
          </ac:graphicFrameMkLst>
        </pc:graphicFrameChg>
      </pc:sldChg>
      <pc:sldChg chg="modSp">
        <pc:chgData name="Hammel, Thomas" userId="S::trhammel@gateschili.org::fcd7a94f-1410-4157-95eb-78974d6b61cc" providerId="AD" clId="Web-{E1ED2E6E-27E7-A338-8208-8B696A923DE5}" dt="2020-12-15T18:45:37.302" v="733" actId="20577"/>
        <pc:sldMkLst>
          <pc:docMk/>
          <pc:sldMk cId="390504662" sldId="260"/>
        </pc:sldMkLst>
        <pc:spChg chg="mod">
          <ac:chgData name="Hammel, Thomas" userId="S::trhammel@gateschili.org::fcd7a94f-1410-4157-95eb-78974d6b61cc" providerId="AD" clId="Web-{E1ED2E6E-27E7-A338-8208-8B696A923DE5}" dt="2020-12-15T18:45:37.302" v="733" actId="20577"/>
          <ac:spMkLst>
            <pc:docMk/>
            <pc:sldMk cId="390504662" sldId="260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E1ED2E6E-27E7-A338-8208-8B696A923DE5}" dt="2020-12-16T14:10:03.481" v="796"/>
        <pc:sldMkLst>
          <pc:docMk/>
          <pc:sldMk cId="2018733413" sldId="261"/>
        </pc:sldMkLst>
        <pc:graphicFrameChg chg="mod modGraphic">
          <ac:chgData name="Hammel, Thomas" userId="S::trhammel@gateschili.org::fcd7a94f-1410-4157-95eb-78974d6b61cc" providerId="AD" clId="Web-{E1ED2E6E-27E7-A338-8208-8B696A923DE5}" dt="2020-12-16T14:10:03.481" v="796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del">
        <pc:chgData name="Hammel, Thomas" userId="S::trhammel@gateschili.org::fcd7a94f-1410-4157-95eb-78974d6b61cc" providerId="AD" clId="Web-{E1ED2E6E-27E7-A338-8208-8B696A923DE5}" dt="2020-12-15T13:40:41.482" v="9"/>
        <pc:sldMkLst>
          <pc:docMk/>
          <pc:sldMk cId="3527991407" sldId="262"/>
        </pc:sldMkLst>
      </pc:sldChg>
      <pc:sldChg chg="addSp delSp modSp">
        <pc:chgData name="Hammel, Thomas" userId="S::trhammel@gateschili.org::fcd7a94f-1410-4157-95eb-78974d6b61cc" providerId="AD" clId="Web-{E1ED2E6E-27E7-A338-8208-8B696A923DE5}" dt="2020-12-15T18:42:12.985" v="720"/>
        <pc:sldMkLst>
          <pc:docMk/>
          <pc:sldMk cId="1690958691" sldId="263"/>
        </pc:sldMkLst>
        <pc:spChg chg="mod">
          <ac:chgData name="Hammel, Thomas" userId="S::trhammel@gateschili.org::fcd7a94f-1410-4157-95eb-78974d6b61cc" providerId="AD" clId="Web-{E1ED2E6E-27E7-A338-8208-8B696A923DE5}" dt="2020-12-15T18:28:56.905" v="43" actId="20577"/>
          <ac:spMkLst>
            <pc:docMk/>
            <pc:sldMk cId="1690958691" sldId="263"/>
            <ac:spMk id="2" creationId="{00000000-0000-0000-0000-000000000000}"/>
          </ac:spMkLst>
        </pc:spChg>
        <pc:spChg chg="del">
          <ac:chgData name="Hammel, Thomas" userId="S::trhammel@gateschili.org::fcd7a94f-1410-4157-95eb-78974d6b61cc" providerId="AD" clId="Web-{E1ED2E6E-27E7-A338-8208-8B696A923DE5}" dt="2020-12-15T18:26:28.027" v="21"/>
          <ac:spMkLst>
            <pc:docMk/>
            <pc:sldMk cId="1690958691" sldId="263"/>
            <ac:spMk id="3" creationId="{00000000-0000-0000-0000-000000000000}"/>
          </ac:spMkLst>
        </pc:spChg>
        <pc:graphicFrameChg chg="add mod ord modGraphic">
          <ac:chgData name="Hammel, Thomas" userId="S::trhammel@gateschili.org::fcd7a94f-1410-4157-95eb-78974d6b61cc" providerId="AD" clId="Web-{E1ED2E6E-27E7-A338-8208-8B696A923DE5}" dt="2020-12-15T18:42:12.985" v="720"/>
          <ac:graphicFrameMkLst>
            <pc:docMk/>
            <pc:sldMk cId="1690958691" sldId="263"/>
            <ac:graphicFrameMk id="4" creationId="{BF51AF76-1B00-429A-A48F-35F9B97E3AE7}"/>
          </ac:graphicFrameMkLst>
        </pc:graphicFrameChg>
        <pc:graphicFrameChg chg="del mod modGraphic">
          <ac:chgData name="Hammel, Thomas" userId="S::trhammel@gateschili.org::fcd7a94f-1410-4157-95eb-78974d6b61cc" providerId="AD" clId="Web-{E1ED2E6E-27E7-A338-8208-8B696A923DE5}" dt="2020-12-15T18:29:00.577" v="47"/>
          <ac:graphicFrameMkLst>
            <pc:docMk/>
            <pc:sldMk cId="1690958691" sldId="263"/>
            <ac:graphicFrameMk id="5" creationId="{F286E344-21B8-49FC-B0D3-7A708AE27BD6}"/>
          </ac:graphicFrameMkLst>
        </pc:graphicFrameChg>
      </pc:sldChg>
      <pc:sldChg chg="addSp delSp modSp add ord replId">
        <pc:chgData name="Hammel, Thomas" userId="S::trhammel@gateschili.org::fcd7a94f-1410-4157-95eb-78974d6b61cc" providerId="AD" clId="Web-{E1ED2E6E-27E7-A338-8208-8B696A923DE5}" dt="2020-12-15T18:45:21.270" v="730"/>
        <pc:sldMkLst>
          <pc:docMk/>
          <pc:sldMk cId="936495027" sldId="264"/>
        </pc:sldMkLst>
        <pc:spChg chg="mod">
          <ac:chgData name="Hammel, Thomas" userId="S::trhammel@gateschili.org::fcd7a94f-1410-4157-95eb-78974d6b61cc" providerId="AD" clId="Web-{E1ED2E6E-27E7-A338-8208-8B696A923DE5}" dt="2020-12-15T18:44:43.222" v="723" actId="20577"/>
          <ac:spMkLst>
            <pc:docMk/>
            <pc:sldMk cId="936495027" sldId="264"/>
            <ac:spMk id="2" creationId="{00000000-0000-0000-0000-000000000000}"/>
          </ac:spMkLst>
        </pc:spChg>
        <pc:spChg chg="add mod">
          <ac:chgData name="Hammel, Thomas" userId="S::trhammel@gateschili.org::fcd7a94f-1410-4157-95eb-78974d6b61cc" providerId="AD" clId="Web-{E1ED2E6E-27E7-A338-8208-8B696A923DE5}" dt="2020-12-15T18:45:21.270" v="730"/>
          <ac:spMkLst>
            <pc:docMk/>
            <pc:sldMk cId="936495027" sldId="264"/>
            <ac:spMk id="5" creationId="{A422CFE6-757E-4307-A00F-8E1B7A0EF8A0}"/>
          </ac:spMkLst>
        </pc:spChg>
        <pc:graphicFrameChg chg="del mod modGraphic">
          <ac:chgData name="Hammel, Thomas" userId="S::trhammel@gateschili.org::fcd7a94f-1410-4157-95eb-78974d6b61cc" providerId="AD" clId="Web-{E1ED2E6E-27E7-A338-8208-8B696A923DE5}" dt="2020-12-15T18:45:21.270" v="730"/>
          <ac:graphicFrameMkLst>
            <pc:docMk/>
            <pc:sldMk cId="936495027" sldId="264"/>
            <ac:graphicFrameMk id="4" creationId="{BF51AF76-1B00-429A-A48F-35F9B97E3AE7}"/>
          </ac:graphicFrameMkLst>
        </pc:graphicFrameChg>
      </pc:sldChg>
      <pc:sldChg chg="del">
        <pc:chgData name="Hammel, Thomas" userId="S::trhammel@gateschili.org::fcd7a94f-1410-4157-95eb-78974d6b61cc" providerId="AD" clId="Web-{E1ED2E6E-27E7-A338-8208-8B696A923DE5}" dt="2020-12-15T18:27:22.481" v="34"/>
        <pc:sldMkLst>
          <pc:docMk/>
          <pc:sldMk cId="1967547843" sldId="264"/>
        </pc:sldMkLst>
      </pc:sldChg>
    </pc:docChg>
  </pc:docChgLst>
  <pc:docChgLst>
    <pc:chgData name="Hammel, Thomas" userId="S::trhammel@gateschili.org::fcd7a94f-1410-4157-95eb-78974d6b61cc" providerId="AD" clId="Web-{3E682EA2-E1A0-5EFC-4FA7-35599D74193D}"/>
    <pc:docChg chg="modSld">
      <pc:chgData name="Hammel, Thomas" userId="S::trhammel@gateschili.org::fcd7a94f-1410-4157-95eb-78974d6b61cc" providerId="AD" clId="Web-{3E682EA2-E1A0-5EFC-4FA7-35599D74193D}" dt="2021-01-19T13:04:35.452" v="92" actId="20577"/>
      <pc:docMkLst>
        <pc:docMk/>
      </pc:docMkLst>
      <pc:sldChg chg="modSp">
        <pc:chgData name="Hammel, Thomas" userId="S::trhammel@gateschili.org::fcd7a94f-1410-4157-95eb-78974d6b61cc" providerId="AD" clId="Web-{3E682EA2-E1A0-5EFC-4FA7-35599D74193D}" dt="2021-01-19T13:04:35.452" v="92" actId="20577"/>
        <pc:sldMkLst>
          <pc:docMk/>
          <pc:sldMk cId="4262868422" sldId="257"/>
        </pc:sldMkLst>
        <pc:spChg chg="mod">
          <ac:chgData name="Hammel, Thomas" userId="S::trhammel@gateschili.org::fcd7a94f-1410-4157-95eb-78974d6b61cc" providerId="AD" clId="Web-{3E682EA2-E1A0-5EFC-4FA7-35599D74193D}" dt="2021-01-19T13:04:35.452" v="92" actId="20577"/>
          <ac:spMkLst>
            <pc:docMk/>
            <pc:sldMk cId="4262868422" sldId="257"/>
            <ac:spMk id="5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3E682EA2-E1A0-5EFC-4FA7-35599D74193D}" dt="2021-01-19T13:00:57.480" v="42" actId="20577"/>
        <pc:sldMkLst>
          <pc:docMk/>
          <pc:sldMk cId="390504662" sldId="260"/>
        </pc:sldMkLst>
        <pc:spChg chg="mod">
          <ac:chgData name="Hammel, Thomas" userId="S::trhammel@gateschili.org::fcd7a94f-1410-4157-95eb-78974d6b61cc" providerId="AD" clId="Web-{3E682EA2-E1A0-5EFC-4FA7-35599D74193D}" dt="2021-01-19T13:00:57.480" v="42" actId="20577"/>
          <ac:spMkLst>
            <pc:docMk/>
            <pc:sldMk cId="390504662" sldId="260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3E682EA2-E1A0-5EFC-4FA7-35599D74193D}" dt="2021-01-19T13:03:31.154" v="79"/>
        <pc:sldMkLst>
          <pc:docMk/>
          <pc:sldMk cId="2018733413" sldId="261"/>
        </pc:sldMkLst>
        <pc:graphicFrameChg chg="mod modGraphic">
          <ac:chgData name="Hammel, Thomas" userId="S::trhammel@gateschili.org::fcd7a94f-1410-4157-95eb-78974d6b61cc" providerId="AD" clId="Web-{3E682EA2-E1A0-5EFC-4FA7-35599D74193D}" dt="2021-01-19T13:03:31.154" v="79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modSp">
        <pc:chgData name="Hammel, Thomas" userId="S::trhammel@gateschili.org::fcd7a94f-1410-4157-95eb-78974d6b61cc" providerId="AD" clId="Web-{3E682EA2-E1A0-5EFC-4FA7-35599D74193D}" dt="2021-01-19T12:58:12.539" v="0" actId="20577"/>
        <pc:sldMkLst>
          <pc:docMk/>
          <pc:sldMk cId="2300440573" sldId="267"/>
        </pc:sldMkLst>
        <pc:spChg chg="mod">
          <ac:chgData name="Hammel, Thomas" userId="S::trhammel@gateschili.org::fcd7a94f-1410-4157-95eb-78974d6b61cc" providerId="AD" clId="Web-{3E682EA2-E1A0-5EFC-4FA7-35599D74193D}" dt="2021-01-19T12:58:12.539" v="0" actId="20577"/>
          <ac:spMkLst>
            <pc:docMk/>
            <pc:sldMk cId="2300440573" sldId="267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3E682EA2-E1A0-5EFC-4FA7-35599D74193D}" dt="2021-01-19T13:02:24.887" v="59" actId="20577"/>
        <pc:sldMkLst>
          <pc:docMk/>
          <pc:sldMk cId="2201062953" sldId="270"/>
        </pc:sldMkLst>
        <pc:spChg chg="mod">
          <ac:chgData name="Hammel, Thomas" userId="S::trhammel@gateschili.org::fcd7a94f-1410-4157-95eb-78974d6b61cc" providerId="AD" clId="Web-{3E682EA2-E1A0-5EFC-4FA7-35599D74193D}" dt="2021-01-19T13:02:24.887" v="59" actId="20577"/>
          <ac:spMkLst>
            <pc:docMk/>
            <pc:sldMk cId="2201062953" sldId="270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3E682EA2-E1A0-5EFC-4FA7-35599D74193D}" dt="2021-01-19T13:02:20.778" v="58" actId="20577"/>
        <pc:sldMkLst>
          <pc:docMk/>
          <pc:sldMk cId="1176862514" sldId="275"/>
        </pc:sldMkLst>
        <pc:spChg chg="mod">
          <ac:chgData name="Hammel, Thomas" userId="S::trhammel@gateschili.org::fcd7a94f-1410-4157-95eb-78974d6b61cc" providerId="AD" clId="Web-{3E682EA2-E1A0-5EFC-4FA7-35599D74193D}" dt="2021-01-19T13:02:20.778" v="58" actId="20577"/>
          <ac:spMkLst>
            <pc:docMk/>
            <pc:sldMk cId="1176862514" sldId="275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3E682EA2-E1A0-5EFC-4FA7-35599D74193D}" dt="2021-01-19T13:01:18.621" v="43" actId="20577"/>
        <pc:sldMkLst>
          <pc:docMk/>
          <pc:sldMk cId="1817739621" sldId="277"/>
        </pc:sldMkLst>
        <pc:spChg chg="mod">
          <ac:chgData name="Hammel, Thomas" userId="S::trhammel@gateschili.org::fcd7a94f-1410-4157-95eb-78974d6b61cc" providerId="AD" clId="Web-{3E682EA2-E1A0-5EFC-4FA7-35599D74193D}" dt="2021-01-19T13:01:18.621" v="43" actId="20577"/>
          <ac:spMkLst>
            <pc:docMk/>
            <pc:sldMk cId="1817739621" sldId="277"/>
            <ac:spMk id="3" creationId="{00000000-0000-0000-0000-000000000000}"/>
          </ac:spMkLst>
        </pc:spChg>
      </pc:sldChg>
    </pc:docChg>
  </pc:docChgLst>
  <pc:docChgLst>
    <pc:chgData name="Hammel, Thomas" userId="S::trhammel@gateschili.org::fcd7a94f-1410-4157-95eb-78974d6b61cc" providerId="AD" clId="Web-{8E296DF5-6305-C327-CC45-3C0218BC0B3B}"/>
    <pc:docChg chg="modSld">
      <pc:chgData name="Hammel, Thomas" userId="S::trhammel@gateschili.org::fcd7a94f-1410-4157-95eb-78974d6b61cc" providerId="AD" clId="Web-{8E296DF5-6305-C327-CC45-3C0218BC0B3B}" dt="2021-07-26T16:57:03.941" v="11" actId="20577"/>
      <pc:docMkLst>
        <pc:docMk/>
      </pc:docMkLst>
      <pc:sldChg chg="modSp">
        <pc:chgData name="Hammel, Thomas" userId="S::trhammel@gateschili.org::fcd7a94f-1410-4157-95eb-78974d6b61cc" providerId="AD" clId="Web-{8E296DF5-6305-C327-CC45-3C0218BC0B3B}" dt="2021-07-26T16:57:03.941" v="11" actId="20577"/>
        <pc:sldMkLst>
          <pc:docMk/>
          <pc:sldMk cId="2507387844" sldId="256"/>
        </pc:sldMkLst>
        <pc:spChg chg="mod">
          <ac:chgData name="Hammel, Thomas" userId="S::trhammel@gateschili.org::fcd7a94f-1410-4157-95eb-78974d6b61cc" providerId="AD" clId="Web-{8E296DF5-6305-C327-CC45-3C0218BC0B3B}" dt="2021-07-26T16:56:58.878" v="9" actId="20577"/>
          <ac:spMkLst>
            <pc:docMk/>
            <pc:sldMk cId="2507387844" sldId="256"/>
            <ac:spMk id="2" creationId="{00000000-0000-0000-0000-000000000000}"/>
          </ac:spMkLst>
        </pc:spChg>
        <pc:spChg chg="mod">
          <ac:chgData name="Hammel, Thomas" userId="S::trhammel@gateschili.org::fcd7a94f-1410-4157-95eb-78974d6b61cc" providerId="AD" clId="Web-{8E296DF5-6305-C327-CC45-3C0218BC0B3B}" dt="2021-07-26T16:57:03.941" v="11" actId="20577"/>
          <ac:spMkLst>
            <pc:docMk/>
            <pc:sldMk cId="2507387844" sldId="256"/>
            <ac:spMk id="3" creationId="{00000000-0000-0000-0000-000000000000}"/>
          </ac:spMkLst>
        </pc:spChg>
      </pc:sldChg>
    </pc:docChg>
  </pc:docChgLst>
  <pc:docChgLst>
    <pc:chgData name="Hammel, Thomas" userId="S::trhammel@gateschili.org::fcd7a94f-1410-4157-95eb-78974d6b61cc" providerId="AD" clId="Web-{B82A733F-BE28-4431-874A-0EEBBF280B05}"/>
    <pc:docChg chg="modSld">
      <pc:chgData name="Hammel, Thomas" userId="S::trhammel@gateschili.org::fcd7a94f-1410-4157-95eb-78974d6b61cc" providerId="AD" clId="Web-{B82A733F-BE28-4431-874A-0EEBBF280B05}" dt="2020-11-19T17:27:41.178" v="311" actId="20577"/>
      <pc:docMkLst>
        <pc:docMk/>
      </pc:docMkLst>
      <pc:sldChg chg="modSp">
        <pc:chgData name="Hammel, Thomas" userId="S::trhammel@gateschili.org::fcd7a94f-1410-4157-95eb-78974d6b61cc" providerId="AD" clId="Web-{B82A733F-BE28-4431-874A-0EEBBF280B05}" dt="2020-11-19T17:09:05.159" v="147" actId="20577"/>
        <pc:sldMkLst>
          <pc:docMk/>
          <pc:sldMk cId="390504662" sldId="260"/>
        </pc:sldMkLst>
        <pc:spChg chg="mod">
          <ac:chgData name="Hammel, Thomas" userId="S::trhammel@gateschili.org::fcd7a94f-1410-4157-95eb-78974d6b61cc" providerId="AD" clId="Web-{B82A733F-BE28-4431-874A-0EEBBF280B05}" dt="2020-11-19T17:09:05.159" v="147" actId="20577"/>
          <ac:spMkLst>
            <pc:docMk/>
            <pc:sldMk cId="390504662" sldId="260"/>
            <ac:spMk id="3" creationId="{00000000-0000-0000-0000-000000000000}"/>
          </ac:spMkLst>
        </pc:spChg>
      </pc:sldChg>
      <pc:sldChg chg="addSp delSp modSp">
        <pc:chgData name="Hammel, Thomas" userId="S::trhammel@gateschili.org::fcd7a94f-1410-4157-95eb-78974d6b61cc" providerId="AD" clId="Web-{B82A733F-BE28-4431-874A-0EEBBF280B05}" dt="2020-11-19T17:27:38.663" v="309" actId="20577"/>
        <pc:sldMkLst>
          <pc:docMk/>
          <pc:sldMk cId="2018733413" sldId="261"/>
        </pc:sldMkLst>
        <pc:spChg chg="mod">
          <ac:chgData name="Hammel, Thomas" userId="S::trhammel@gateschili.org::fcd7a94f-1410-4157-95eb-78974d6b61cc" providerId="AD" clId="Web-{B82A733F-BE28-4431-874A-0EEBBF280B05}" dt="2020-11-19T17:09:10.956" v="150" actId="20577"/>
          <ac:spMkLst>
            <pc:docMk/>
            <pc:sldMk cId="2018733413" sldId="261"/>
            <ac:spMk id="2" creationId="{00000000-0000-0000-0000-000000000000}"/>
          </ac:spMkLst>
        </pc:spChg>
        <pc:spChg chg="mod">
          <ac:chgData name="Hammel, Thomas" userId="S::trhammel@gateschili.org::fcd7a94f-1410-4157-95eb-78974d6b61cc" providerId="AD" clId="Web-{B82A733F-BE28-4431-874A-0EEBBF280B05}" dt="2020-11-19T17:27:38.663" v="309" actId="20577"/>
          <ac:spMkLst>
            <pc:docMk/>
            <pc:sldMk cId="2018733413" sldId="261"/>
            <ac:spMk id="3" creationId="{00000000-0000-0000-0000-000000000000}"/>
          </ac:spMkLst>
        </pc:spChg>
        <pc:graphicFrameChg chg="add del mod modGraphic">
          <ac:chgData name="Hammel, Thomas" userId="S::trhammel@gateschili.org::fcd7a94f-1410-4157-95eb-78974d6b61cc" providerId="AD" clId="Web-{B82A733F-BE28-4431-874A-0EEBBF280B05}" dt="2020-11-19T17:10:37.566" v="156"/>
          <ac:graphicFrameMkLst>
            <pc:docMk/>
            <pc:sldMk cId="2018733413" sldId="261"/>
            <ac:graphicFrameMk id="4" creationId="{5E05A090-6D83-4A3E-83BB-F8F59D2BF166}"/>
          </ac:graphicFrameMkLst>
        </pc:graphicFrameChg>
        <pc:graphicFrameChg chg="add mod modGraphic">
          <ac:chgData name="Hammel, Thomas" userId="S::trhammel@gateschili.org::fcd7a94f-1410-4157-95eb-78974d6b61cc" providerId="AD" clId="Web-{B82A733F-BE28-4431-874A-0EEBBF280B05}" dt="2020-11-19T17:12:05.394" v="306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</pc:docChg>
  </pc:docChgLst>
  <pc:docChgLst>
    <pc:chgData name="Hammel, Thomas" userId="S::trhammel@gateschili.org::fcd7a94f-1410-4157-95eb-78974d6b61cc" providerId="AD" clId="Web-{8504E8F4-BFDF-E26C-6090-5F6EB9B002C0}"/>
    <pc:docChg chg="modSld">
      <pc:chgData name="Hammel, Thomas" userId="S::trhammel@gateschili.org::fcd7a94f-1410-4157-95eb-78974d6b61cc" providerId="AD" clId="Web-{8504E8F4-BFDF-E26C-6090-5F6EB9B002C0}" dt="2021-01-20T16:40:53.823" v="19"/>
      <pc:docMkLst>
        <pc:docMk/>
      </pc:docMkLst>
      <pc:sldChg chg="modSp addCm">
        <pc:chgData name="Hammel, Thomas" userId="S::trhammel@gateschili.org::fcd7a94f-1410-4157-95eb-78974d6b61cc" providerId="AD" clId="Web-{8504E8F4-BFDF-E26C-6090-5F6EB9B002C0}" dt="2021-01-20T16:40:53.823" v="19"/>
        <pc:sldMkLst>
          <pc:docMk/>
          <pc:sldMk cId="936495027" sldId="264"/>
        </pc:sldMkLst>
        <pc:spChg chg="mod">
          <ac:chgData name="Hammel, Thomas" userId="S::trhammel@gateschili.org::fcd7a94f-1410-4157-95eb-78974d6b61cc" providerId="AD" clId="Web-{8504E8F4-BFDF-E26C-6090-5F6EB9B002C0}" dt="2021-01-20T16:05:26.974" v="17" actId="20577"/>
          <ac:spMkLst>
            <pc:docMk/>
            <pc:sldMk cId="936495027" sldId="264"/>
            <ac:spMk id="5" creationId="{A422CFE6-757E-4307-A00F-8E1B7A0EF8A0}"/>
          </ac:spMkLst>
        </pc:spChg>
      </pc:sldChg>
    </pc:docChg>
  </pc:docChgLst>
  <pc:docChgLst>
    <pc:chgData name="Hammel, Thomas" userId="S::trhammel@gateschili.org::fcd7a94f-1410-4157-95eb-78974d6b61cc" providerId="AD" clId="Web-{23B4F5FD-E7D1-E639-98F6-0FCEE2620385}"/>
    <pc:docChg chg="delSld modSld">
      <pc:chgData name="Hammel, Thomas" userId="S::trhammel@gateschili.org::fcd7a94f-1410-4157-95eb-78974d6b61cc" providerId="AD" clId="Web-{23B4F5FD-E7D1-E639-98F6-0FCEE2620385}" dt="2021-01-15T18:01:35.148" v="121" actId="20577"/>
      <pc:docMkLst>
        <pc:docMk/>
      </pc:docMkLst>
      <pc:sldChg chg="del">
        <pc:chgData name="Hammel, Thomas" userId="S::trhammel@gateschili.org::fcd7a94f-1410-4157-95eb-78974d6b61cc" providerId="AD" clId="Web-{23B4F5FD-E7D1-E639-98F6-0FCEE2620385}" dt="2021-01-15T17:46:59.302" v="1"/>
        <pc:sldMkLst>
          <pc:docMk/>
          <pc:sldMk cId="561375232" sldId="259"/>
        </pc:sldMkLst>
      </pc:sldChg>
      <pc:sldChg chg="modSp">
        <pc:chgData name="Hammel, Thomas" userId="S::trhammel@gateschili.org::fcd7a94f-1410-4157-95eb-78974d6b61cc" providerId="AD" clId="Web-{23B4F5FD-E7D1-E639-98F6-0FCEE2620385}" dt="2021-01-15T17:47:17.959" v="3"/>
        <pc:sldMkLst>
          <pc:docMk/>
          <pc:sldMk cId="2018733413" sldId="261"/>
        </pc:sldMkLst>
        <pc:graphicFrameChg chg="mod modGraphic">
          <ac:chgData name="Hammel, Thomas" userId="S::trhammel@gateschili.org::fcd7a94f-1410-4157-95eb-78974d6b61cc" providerId="AD" clId="Web-{23B4F5FD-E7D1-E639-98F6-0FCEE2620385}" dt="2021-01-15T17:47:17.959" v="3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  <pc:sldChg chg="del">
        <pc:chgData name="Hammel, Thomas" userId="S::trhammel@gateschili.org::fcd7a94f-1410-4157-95eb-78974d6b61cc" providerId="AD" clId="Web-{23B4F5FD-E7D1-E639-98F6-0FCEE2620385}" dt="2021-01-15T17:46:18.676" v="0"/>
        <pc:sldMkLst>
          <pc:docMk/>
          <pc:sldMk cId="1690958691" sldId="263"/>
        </pc:sldMkLst>
      </pc:sldChg>
      <pc:sldChg chg="modSp">
        <pc:chgData name="Hammel, Thomas" userId="S::trhammel@gateschili.org::fcd7a94f-1410-4157-95eb-78974d6b61cc" providerId="AD" clId="Web-{23B4F5FD-E7D1-E639-98F6-0FCEE2620385}" dt="2021-01-15T17:49:31.306" v="60" actId="20577"/>
        <pc:sldMkLst>
          <pc:docMk/>
          <pc:sldMk cId="3213394863" sldId="268"/>
        </pc:sldMkLst>
        <pc:spChg chg="mod">
          <ac:chgData name="Hammel, Thomas" userId="S::trhammel@gateschili.org::fcd7a94f-1410-4157-95eb-78974d6b61cc" providerId="AD" clId="Web-{23B4F5FD-E7D1-E639-98F6-0FCEE2620385}" dt="2021-01-15T17:49:31.306" v="60" actId="20577"/>
          <ac:spMkLst>
            <pc:docMk/>
            <pc:sldMk cId="3213394863" sldId="268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23B4F5FD-E7D1-E639-98F6-0FCEE2620385}" dt="2021-01-15T18:01:17.711" v="109" actId="20577"/>
        <pc:sldMkLst>
          <pc:docMk/>
          <pc:sldMk cId="1017495104" sldId="269"/>
        </pc:sldMkLst>
        <pc:spChg chg="mod">
          <ac:chgData name="Hammel, Thomas" userId="S::trhammel@gateschili.org::fcd7a94f-1410-4157-95eb-78974d6b61cc" providerId="AD" clId="Web-{23B4F5FD-E7D1-E639-98F6-0FCEE2620385}" dt="2021-01-15T18:01:17.711" v="109" actId="20577"/>
          <ac:spMkLst>
            <pc:docMk/>
            <pc:sldMk cId="1017495104" sldId="269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23B4F5FD-E7D1-E639-98F6-0FCEE2620385}" dt="2021-01-15T17:59:11.989" v="91" actId="20577"/>
        <pc:sldMkLst>
          <pc:docMk/>
          <pc:sldMk cId="1176862514" sldId="275"/>
        </pc:sldMkLst>
        <pc:spChg chg="mod">
          <ac:chgData name="Hammel, Thomas" userId="S::trhammel@gateschili.org::fcd7a94f-1410-4157-95eb-78974d6b61cc" providerId="AD" clId="Web-{23B4F5FD-E7D1-E639-98F6-0FCEE2620385}" dt="2021-01-15T17:59:11.989" v="91" actId="20577"/>
          <ac:spMkLst>
            <pc:docMk/>
            <pc:sldMk cId="1176862514" sldId="275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23B4F5FD-E7D1-E639-98F6-0FCEE2620385}" dt="2021-01-15T18:01:26.336" v="115" actId="20577"/>
        <pc:sldMkLst>
          <pc:docMk/>
          <pc:sldMk cId="2386872303" sldId="276"/>
        </pc:sldMkLst>
        <pc:spChg chg="mod">
          <ac:chgData name="Hammel, Thomas" userId="S::trhammel@gateschili.org::fcd7a94f-1410-4157-95eb-78974d6b61cc" providerId="AD" clId="Web-{23B4F5FD-E7D1-E639-98F6-0FCEE2620385}" dt="2021-01-15T18:01:26.336" v="115" actId="20577"/>
          <ac:spMkLst>
            <pc:docMk/>
            <pc:sldMk cId="2386872303" sldId="276"/>
            <ac:spMk id="3" creationId="{00000000-0000-0000-0000-000000000000}"/>
          </ac:spMkLst>
        </pc:spChg>
      </pc:sldChg>
      <pc:sldChg chg="modSp">
        <pc:chgData name="Hammel, Thomas" userId="S::trhammel@gateschili.org::fcd7a94f-1410-4157-95eb-78974d6b61cc" providerId="AD" clId="Web-{23B4F5FD-E7D1-E639-98F6-0FCEE2620385}" dt="2021-01-15T18:01:35.148" v="121" actId="20577"/>
        <pc:sldMkLst>
          <pc:docMk/>
          <pc:sldMk cId="4263178601" sldId="278"/>
        </pc:sldMkLst>
        <pc:spChg chg="mod">
          <ac:chgData name="Hammel, Thomas" userId="S::trhammel@gateschili.org::fcd7a94f-1410-4157-95eb-78974d6b61cc" providerId="AD" clId="Web-{23B4F5FD-E7D1-E639-98F6-0FCEE2620385}" dt="2021-01-15T18:01:35.148" v="121" actId="20577"/>
          <ac:spMkLst>
            <pc:docMk/>
            <pc:sldMk cId="4263178601" sldId="278"/>
            <ac:spMk id="3" creationId="{00000000-0000-0000-0000-000000000000}"/>
          </ac:spMkLst>
        </pc:spChg>
      </pc:sldChg>
    </pc:docChg>
  </pc:docChgLst>
  <pc:docChgLst>
    <pc:chgData name="Hammel, Thomas" userId="S::trhammel@gateschili.org::fcd7a94f-1410-4157-95eb-78974d6b61cc" providerId="AD" clId="Web-{AC405888-C5E9-88C5-5706-051BA2A30E3F}"/>
    <pc:docChg chg="modSld">
      <pc:chgData name="Hammel, Thomas" userId="S::trhammel@gateschili.org::fcd7a94f-1410-4157-95eb-78974d6b61cc" providerId="AD" clId="Web-{AC405888-C5E9-88C5-5706-051BA2A30E3F}" dt="2020-11-23T18:53:08.994" v="263"/>
      <pc:docMkLst>
        <pc:docMk/>
      </pc:docMkLst>
      <pc:sldChg chg="modSp">
        <pc:chgData name="Hammel, Thomas" userId="S::trhammel@gateschili.org::fcd7a94f-1410-4157-95eb-78974d6b61cc" providerId="AD" clId="Web-{AC405888-C5E9-88C5-5706-051BA2A30E3F}" dt="2020-11-23T18:53:08.994" v="263"/>
        <pc:sldMkLst>
          <pc:docMk/>
          <pc:sldMk cId="2018733413" sldId="261"/>
        </pc:sldMkLst>
        <pc:graphicFrameChg chg="mod modGraphic">
          <ac:chgData name="Hammel, Thomas" userId="S::trhammel@gateschili.org::fcd7a94f-1410-4157-95eb-78974d6b61cc" providerId="AD" clId="Web-{AC405888-C5E9-88C5-5706-051BA2A30E3F}" dt="2020-11-23T18:53:08.994" v="263"/>
          <ac:graphicFrameMkLst>
            <pc:docMk/>
            <pc:sldMk cId="2018733413" sldId="261"/>
            <ac:graphicFrameMk id="5" creationId="{F286E344-21B8-49FC-B0D3-7A708AE27BD6}"/>
          </ac:graphicFrameMkLst>
        </pc:graphicFrame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1-20T08:06:40.304" idx="2">
    <p:pos x="7154" y="1141"/>
    <p:text>Application process and interview process</p:text>
    <p:extLst>
      <p:ext uri="{C676402C-5697-4E1C-873F-D02D1690AC5C}">
        <p15:threadingInfo xmlns:p15="http://schemas.microsoft.com/office/powerpoint/2012/main" timeZoneBias="480"/>
      </p:ext>
    </p:extLst>
  </p:cm>
  <p:cm authorId="2" dt="2021-01-20T08:40:53.823" idx="3">
    <p:pos x="7154" y="1237"/>
    <p:text>[@Petrosino, Iva]  
This was a great idea that came up during cabinet</p:text>
    <p:extLst>
      <p:ext uri="{C676402C-5697-4E1C-873F-D02D1690AC5C}">
        <p15:threadingInfo xmlns:p15="http://schemas.microsoft.com/office/powerpoint/2012/main" timeZoneBias="480">
          <p15:parentCm authorId="2" idx="2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9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8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0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8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4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E9721-301E-42B9-A526-F5B8D2C1D07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6EDF-9938-4102-96C2-69C1CE28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46430"/>
            <a:ext cx="10668000" cy="2387600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Freestyle Script"/>
              </a:rPr>
              <a:t>Gates Chili High School </a:t>
            </a:r>
            <a:br>
              <a:rPr lang="en-US" sz="9600" b="1" dirty="0">
                <a:latin typeface="Freestyle Script"/>
              </a:rPr>
            </a:br>
            <a:r>
              <a:rPr lang="en-US" sz="9600" b="1" dirty="0">
                <a:latin typeface="Freestyle Script"/>
              </a:rPr>
              <a:t>Latin Honors System</a:t>
            </a:r>
          </a:p>
        </p:txBody>
      </p:sp>
    </p:spTree>
    <p:extLst>
      <p:ext uri="{BB962C8B-B14F-4D97-AF65-F5344CB8AC3E}">
        <p14:creationId xmlns:p14="http://schemas.microsoft.com/office/powerpoint/2010/main" val="250738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College/University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7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/>
              </a:rPr>
              <a:t>Regarding rank effecting scholarships, "No direct impact on scholarships (e.g., no merit aid for top 10%of class) as we look holistically at students."</a:t>
            </a:r>
            <a:endParaRPr lang="en-US">
              <a:latin typeface="Century Schoolbook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latin typeface="Century Schoolbook"/>
              </a:rPr>
              <a:t>                                                            </a:t>
            </a:r>
            <a:endParaRPr lang="en-US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>
                <a:latin typeface="Century Schoolbook"/>
              </a:rPr>
              <a:t>                                                        -University of Notre Dame </a:t>
            </a:r>
            <a:endParaRPr lang="en-US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3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10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Was the main reason you took an Honors, AP and/or Dual Credit course for academic rigor (difficulty) and college preparation?</a:t>
            </a:r>
          </a:p>
          <a:p>
            <a:pPr marL="0" indent="0">
              <a:buNone/>
            </a:pPr>
            <a:endParaRPr lang="en-US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YES: 130</a:t>
            </a:r>
          </a:p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NO:	49</a:t>
            </a: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220E823F-39AF-4506-BF2E-CF3795D0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31" y="1828800"/>
            <a:ext cx="6740768" cy="36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1055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/>
                <a:ea typeface="+mn-lt"/>
                <a:cs typeface="+mn-lt"/>
              </a:rPr>
              <a:t>Are you aware of any grade weighting for Honors, AP, or Dual Credit classes?</a:t>
            </a:r>
            <a:endParaRPr lang="en-US">
              <a:latin typeface="Century Schoolbook"/>
            </a:endParaRPr>
          </a:p>
          <a:p>
            <a:pPr marL="0" indent="0">
              <a:buNone/>
            </a:pPr>
            <a:endParaRPr lang="en-US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>
                <a:latin typeface="Century Schoolbook"/>
              </a:rPr>
              <a:t>YES: 106</a:t>
            </a:r>
          </a:p>
          <a:p>
            <a:pPr marL="0" indent="0">
              <a:buNone/>
            </a:pPr>
            <a:r>
              <a:rPr lang="en-US">
                <a:latin typeface="Century Schoolbook"/>
              </a:rPr>
              <a:t>NO: 73</a:t>
            </a:r>
            <a:endParaRPr lang="en-US">
              <a:latin typeface="Century Schoolbook" panose="02040604050505020304" pitchFamily="18" charset="0"/>
            </a:endParaRP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BC5BC9F9-CACD-46C3-9ED3-9247846D3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16" y="1688124"/>
            <a:ext cx="6893169" cy="38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7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/>
                <a:ea typeface="+mn-lt"/>
                <a:cs typeface="+mn-lt"/>
              </a:rPr>
              <a:t>Was weighting a major factor in selecting your Honors, AP and/or Dual Credit course?</a:t>
            </a:r>
            <a:endParaRPr lang="en-US">
              <a:latin typeface="Century Schoolbook"/>
            </a:endParaRPr>
          </a:p>
          <a:p>
            <a:pPr marL="0" indent="0">
              <a:buNone/>
            </a:pPr>
            <a:endParaRPr lang="en-US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>
                <a:latin typeface="Century Schoolbook"/>
              </a:rPr>
              <a:t>YES: 40</a:t>
            </a:r>
          </a:p>
          <a:p>
            <a:pPr marL="0" indent="0">
              <a:buNone/>
            </a:pPr>
            <a:r>
              <a:rPr lang="en-US">
                <a:latin typeface="Century Schoolbook"/>
              </a:rPr>
              <a:t>NO: 139</a:t>
            </a:r>
            <a:endParaRPr lang="en-US">
              <a:latin typeface="Century Schoolbook" panose="02040604050505020304" pitchFamily="18" charset="0"/>
            </a:endParaRP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E537A00-5CAA-49C8-9B0B-88736215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70" y="1828800"/>
            <a:ext cx="6951784" cy="37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78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887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>
                <a:latin typeface="Century Schoolbook"/>
              </a:rPr>
              <a:t>What are your thoughts on Rank and Weight?</a:t>
            </a:r>
          </a:p>
          <a:p>
            <a:pPr marL="0" indent="0">
              <a:buNone/>
            </a:pPr>
            <a:endParaRPr lang="en-US" sz="3200">
              <a:latin typeface="Century Schoolbook"/>
            </a:endParaRPr>
          </a:p>
          <a:p>
            <a:pPr marL="0" indent="0">
              <a:buNone/>
            </a:pPr>
            <a:r>
              <a:rPr lang="en-US" sz="3200">
                <a:latin typeface="Century Schoolbook"/>
                <a:ea typeface="+mn-lt"/>
                <a:cs typeface="+mn-lt"/>
              </a:rPr>
              <a:t>“It is really unfair. I would prefer unweighted grades. It is </a:t>
            </a:r>
            <a:r>
              <a:rPr lang="en-US" sz="3200" dirty="0">
                <a:latin typeface="Century Schoolbook"/>
                <a:ea typeface="+mn-lt"/>
                <a:cs typeface="+mn-lt"/>
              </a:rPr>
              <a:t>very stressful. Students focus their whole career on rank and weighting. They focus on better grades and average instead of enjoying school. I chose a dual credit class for more points over a drawing class to help with my average.” </a:t>
            </a:r>
            <a:br>
              <a:rPr lang="en-US" sz="3200" dirty="0">
                <a:latin typeface="Century Schoolbook"/>
                <a:ea typeface="+mn-lt"/>
                <a:cs typeface="+mn-lt"/>
              </a:rPr>
            </a:br>
            <a:endParaRPr lang="en-US" sz="3200">
              <a:latin typeface="Century Schoolbook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>
                <a:latin typeface="Century Schoolbook"/>
                <a:ea typeface="+mn-lt"/>
                <a:cs typeface="+mn-lt"/>
              </a:rPr>
              <a:t>					-</a:t>
            </a:r>
            <a:r>
              <a:rPr lang="en-US" sz="3200">
                <a:latin typeface="Century Schoolbook"/>
              </a:rPr>
              <a:t>Briana Pabon, Class of 2021</a:t>
            </a:r>
            <a:endParaRPr lang="en-US" sz="4000">
              <a:latin typeface="Century Schoolbook"/>
            </a:endParaRPr>
          </a:p>
          <a:p>
            <a:pPr marL="0" indent="0">
              <a:buNone/>
            </a:pPr>
            <a:endParaRPr lang="en-US"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176862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88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latin typeface="Century Schoolbook"/>
              </a:rPr>
              <a:t>What are your thoughts on Rank and Weight?</a:t>
            </a:r>
          </a:p>
          <a:p>
            <a:pPr marL="0" indent="0">
              <a:buNone/>
            </a:pPr>
            <a:endParaRPr lang="en-US" sz="3200">
              <a:latin typeface="Century Schoolbook"/>
            </a:endParaRPr>
          </a:p>
          <a:p>
            <a:pPr marL="0" indent="0">
              <a:buNone/>
            </a:pPr>
            <a:r>
              <a:rPr lang="en-US" sz="3200">
                <a:latin typeface="Century Schoolbook"/>
                <a:cs typeface="Calibri"/>
              </a:rPr>
              <a:t>“It has become more of a competition instead of just trying hard in school. A lot of people stress about rank and weight. You drive yourself crazy over it.“ </a:t>
            </a:r>
          </a:p>
          <a:p>
            <a:pPr marL="0" indent="0">
              <a:buNone/>
            </a:pPr>
            <a:endParaRPr lang="en-US" sz="3200">
              <a:latin typeface="Century Schoolbook"/>
              <a:cs typeface="Calibri"/>
            </a:endParaRPr>
          </a:p>
          <a:p>
            <a:pPr marL="0" indent="0">
              <a:buNone/>
            </a:pPr>
            <a:r>
              <a:rPr lang="en-US" sz="3200">
                <a:latin typeface="Century Schoolbook"/>
                <a:cs typeface="Calibri"/>
              </a:rPr>
              <a:t>					-Dominic </a:t>
            </a:r>
            <a:r>
              <a:rPr lang="en-US" sz="3200" err="1">
                <a:latin typeface="Century Schoolbook"/>
                <a:cs typeface="Calibri"/>
              </a:rPr>
              <a:t>Lippa</a:t>
            </a:r>
            <a:r>
              <a:rPr lang="en-US" sz="3200">
                <a:latin typeface="Century Schoolbook"/>
                <a:cs typeface="Calibri"/>
              </a:rPr>
              <a:t>, Class of 2021</a:t>
            </a:r>
          </a:p>
        </p:txBody>
      </p:sp>
    </p:spTree>
    <p:extLst>
      <p:ext uri="{BB962C8B-B14F-4D97-AF65-F5344CB8AC3E}">
        <p14:creationId xmlns:p14="http://schemas.microsoft.com/office/powerpoint/2010/main" val="189376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88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latin typeface="Century Schoolbook"/>
              </a:rPr>
              <a:t>What are your thoughts on Rank and Weight?</a:t>
            </a:r>
          </a:p>
          <a:p>
            <a:pPr marL="0" indent="0">
              <a:buNone/>
            </a:pPr>
            <a:endParaRPr lang="en-US" sz="3200">
              <a:latin typeface="Century Schoolbook"/>
            </a:endParaRPr>
          </a:p>
          <a:p>
            <a:pPr marL="0" indent="0">
              <a:buNone/>
            </a:pPr>
            <a:r>
              <a:rPr lang="en-US" sz="3200">
                <a:latin typeface="Century Schoolbook"/>
              </a:rPr>
              <a:t>“It creates unessecary stress, it takes away from the value of education. I focused on the grade, not the content or skills."</a:t>
            </a:r>
          </a:p>
          <a:p>
            <a:pPr marL="0" indent="0">
              <a:buNone/>
            </a:pPr>
            <a:endParaRPr lang="en-US" sz="3200">
              <a:latin typeface="Century Schoolbook"/>
            </a:endParaRPr>
          </a:p>
          <a:p>
            <a:pPr marL="0" indent="0">
              <a:buNone/>
            </a:pPr>
            <a:r>
              <a:rPr lang="en-US" sz="3200">
                <a:latin typeface="Century Schoolbook"/>
              </a:rPr>
              <a:t>		-Kaitlyn Weeks, Valedictorian Class of 2020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16014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Student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pic>
        <p:nvPicPr>
          <p:cNvPr id="4" name="Marta Sorak Video">
            <a:hlinkClick r:id="" action="ppaction://media"/>
            <a:extLst>
              <a:ext uri="{FF2B5EF4-FFF2-40B4-BE49-F238E27FC236}">
                <a16:creationId xmlns:a16="http://schemas.microsoft.com/office/drawing/2014/main" id="{DF1978F2-7CFD-486F-941F-ED35535012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0337" y="1408374"/>
            <a:ext cx="6571326" cy="369628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9958BB-B37D-46A8-AC60-B64E9FD2CF4C}"/>
              </a:ext>
            </a:extLst>
          </p:cNvPr>
          <p:cNvSpPr txBox="1">
            <a:spLocks/>
          </p:cNvSpPr>
          <p:nvPr/>
        </p:nvSpPr>
        <p:spPr>
          <a:xfrm>
            <a:off x="6715215" y="5246701"/>
            <a:ext cx="5476785" cy="727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Century Schoolbook"/>
              </a:rPr>
              <a:t>-Marta </a:t>
            </a:r>
            <a:r>
              <a:rPr lang="en-US" sz="3200" dirty="0" err="1">
                <a:latin typeface="Century Schoolbook"/>
              </a:rPr>
              <a:t>Sorak</a:t>
            </a:r>
            <a:r>
              <a:rPr lang="en-US" sz="3200" dirty="0">
                <a:latin typeface="Century Schoolbook"/>
              </a:rPr>
              <a:t>, Class of 2021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10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401"/>
            <a:ext cx="10515600" cy="4262400"/>
          </a:xfrm>
        </p:spPr>
        <p:txBody>
          <a:bodyPr>
            <a:normAutofit/>
          </a:bodyPr>
          <a:lstStyle/>
          <a:p>
            <a:pPr algn="ctr"/>
            <a:r>
              <a:rPr lang="en-US" sz="11500" b="1">
                <a:latin typeface="Freestyle Script"/>
              </a:rPr>
              <a:t>Proposal</a:t>
            </a:r>
            <a:endParaRPr lang="en-US" sz="11500" b="1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8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atin typeface="Freestyle Script"/>
              </a:rPr>
              <a:t>Latin Honors System</a:t>
            </a:r>
            <a:endParaRPr lang="en-US" sz="8000" b="1" dirty="0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• Summa cum laude (with highest honor):	95.0-100.0 GPA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• Magna cum laude (with great honor): 	90.0-94.99 GPA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• Cum laude (with honor): 				85.0-89.99 GPA</a:t>
            </a:r>
          </a:p>
        </p:txBody>
      </p:sp>
    </p:spTree>
    <p:extLst>
      <p:ext uri="{BB962C8B-B14F-4D97-AF65-F5344CB8AC3E}">
        <p14:creationId xmlns:p14="http://schemas.microsoft.com/office/powerpoint/2010/main" val="216127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Committee Members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294" y="1680658"/>
            <a:ext cx="34197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Tyrone Allison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Laura Braid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Tom Hammel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Anna Howard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Dave Howlett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Kristen Joseph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Iva Petrosino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Tracy Vander</a:t>
            </a:r>
          </a:p>
          <a:p>
            <a:pPr marL="0" indent="0" algn="r">
              <a:buNone/>
            </a:pPr>
            <a:r>
              <a:rPr lang="en-US" sz="2400" b="1">
                <a:latin typeface="Century Schoolbook"/>
              </a:rPr>
              <a:t>Kevin Whitmore</a:t>
            </a:r>
            <a:endParaRPr lang="en-US" b="1">
              <a:latin typeface="Century Schoolbook" panose="020406040505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312D62-D8AD-4AFA-9830-8F304456594C}"/>
              </a:ext>
            </a:extLst>
          </p:cNvPr>
          <p:cNvSpPr txBox="1">
            <a:spLocks/>
          </p:cNvSpPr>
          <p:nvPr/>
        </p:nvSpPr>
        <p:spPr>
          <a:xfrm>
            <a:off x="6443547" y="1680658"/>
            <a:ext cx="551799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Math Teacher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Science Teacher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Administration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School Counselor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Social Studies Teacher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Math Teacher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Director of Public Relations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School Counselor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Century Schoolbook"/>
              </a:rPr>
              <a:t>Administration</a:t>
            </a:r>
            <a:endParaRPr lang="en-US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80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Recognizing Student Achievement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86E344-21B8-49FC-B0D3-7A708AE27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561100"/>
              </p:ext>
            </p:extLst>
          </p:nvPr>
        </p:nvGraphicFramePr>
        <p:xfrm>
          <a:off x="1117600" y="2211950"/>
          <a:ext cx="9956800" cy="293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4259913944"/>
                    </a:ext>
                  </a:extLst>
                </a:gridCol>
                <a:gridCol w="2826327">
                  <a:extLst>
                    <a:ext uri="{9D8B030D-6E8A-4147-A177-3AD203B41FA5}">
                      <a16:colId xmlns:a16="http://schemas.microsoft.com/office/drawing/2014/main" val="2773835845"/>
                    </a:ext>
                  </a:extLst>
                </a:gridCol>
                <a:gridCol w="2770909">
                  <a:extLst>
                    <a:ext uri="{9D8B030D-6E8A-4147-A177-3AD203B41FA5}">
                      <a16:colId xmlns:a16="http://schemas.microsoft.com/office/drawing/2014/main" val="3669523366"/>
                    </a:ext>
                  </a:extLst>
                </a:gridCol>
                <a:gridCol w="2613891">
                  <a:extLst>
                    <a:ext uri="{9D8B030D-6E8A-4147-A177-3AD203B41FA5}">
                      <a16:colId xmlns:a16="http://schemas.microsoft.com/office/drawing/2014/main" val="3746118707"/>
                    </a:ext>
                  </a:extLst>
                </a:gridCol>
              </a:tblGrid>
              <a:tr h="37513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entury Schoolbook" panose="02040604050505020304" pitchFamily="18" charset="0"/>
                      </a:endParaRP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 panose="02040604050505020304" pitchFamily="18" charset="0"/>
                        </a:rPr>
                        <a:t>Summa Cum Laude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 panose="02040604050505020304" pitchFamily="18" charset="0"/>
                        </a:rPr>
                        <a:t>Magna Cum Laude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 panose="02040604050505020304" pitchFamily="18" charset="0"/>
                        </a:rPr>
                        <a:t>Cum Laude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72794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Class of 2021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/>
                        </a:rPr>
                        <a:t>26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/>
                        </a:rPr>
                        <a:t>72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/>
                        </a:rPr>
                        <a:t>68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810616"/>
                  </a:ext>
                </a:extLst>
              </a:tr>
              <a:tr h="82113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Class of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entury Schoolbook"/>
                        </a:rPr>
                        <a:t>16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entury Schoolbook"/>
                        </a:rPr>
                        <a:t>42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entury Schoolbook"/>
                        </a:rPr>
                        <a:t>74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726019"/>
                  </a:ext>
                </a:extLst>
              </a:tr>
              <a:tr h="82203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Class of 2019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Schoolbook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dirty="0">
                          <a:latin typeface="Century Schoolbook"/>
                        </a:rPr>
                        <a:t>50</a:t>
                      </a:r>
                      <a:endParaRPr lang="en-US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Schoolbook"/>
                        </a:rPr>
                        <a:t>59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66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73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Around Monroe County and Beyond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2025BFC-E3AB-48C7-BF69-765CDD5333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358910"/>
              </p:ext>
            </p:extLst>
          </p:nvPr>
        </p:nvGraphicFramePr>
        <p:xfrm>
          <a:off x="838200" y="1825625"/>
          <a:ext cx="105156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85260131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532961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 panose="02040604050505020304" pitchFamily="18" charset="0"/>
                        </a:rPr>
                        <a:t>Utilizing Rank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entury Schoolbook" panose="02040604050505020304" pitchFamily="18" charset="0"/>
                        </a:rPr>
                        <a:t>Not Utilizing Rank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381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latin typeface="Century Schoolbook" panose="02040604050505020304" pitchFamily="18" charset="0"/>
                        </a:rPr>
                        <a:t>Gates Chili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Brockport</a:t>
                      </a:r>
                    </a:p>
                    <a:p>
                      <a:pPr lvl="0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Spencerport* (Last Year of Rank)</a:t>
                      </a:r>
                    </a:p>
                    <a:p>
                      <a:pPr lvl="0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Wayne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Canandaigua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Churchville-Chili*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Fairport*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Greece*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Hilton*</a:t>
                      </a:r>
                    </a:p>
                    <a:p>
                      <a:r>
                        <a:rPr lang="en-US" b="1">
                          <a:latin typeface="Century Schoolbook" panose="02040604050505020304" pitchFamily="18" charset="0"/>
                        </a:rPr>
                        <a:t>Penfield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Rush-Henrietta</a:t>
                      </a:r>
                    </a:p>
                    <a:p>
                      <a:pPr lvl="0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Victor</a:t>
                      </a:r>
                    </a:p>
                    <a:p>
                      <a:pPr lvl="0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Webster*</a:t>
                      </a:r>
                    </a:p>
                    <a:p>
                      <a:pPr lvl="0">
                        <a:buNone/>
                      </a:pPr>
                      <a:r>
                        <a:rPr lang="en-US" b="1">
                          <a:latin typeface="Century Schoolbook" panose="02040604050505020304" pitchFamily="18" charset="0"/>
                        </a:rPr>
                        <a:t>West Irondequoit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0840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B7212D-92A2-449E-BB2B-7E0C179D0E64}"/>
              </a:ext>
            </a:extLst>
          </p:cNvPr>
          <p:cNvSpPr txBox="1">
            <a:spLocks/>
          </p:cNvSpPr>
          <p:nvPr/>
        </p:nvSpPr>
        <p:spPr>
          <a:xfrm>
            <a:off x="9303798" y="5326603"/>
            <a:ext cx="2769833" cy="893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>
                <a:latin typeface="Century Schoolbook" panose="02040604050505020304" pitchFamily="18" charset="0"/>
              </a:rPr>
              <a:t>*utilizing Latin Honors</a:t>
            </a:r>
          </a:p>
        </p:txBody>
      </p:sp>
    </p:spTree>
    <p:extLst>
      <p:ext uri="{BB962C8B-B14F-4D97-AF65-F5344CB8AC3E}">
        <p14:creationId xmlns:p14="http://schemas.microsoft.com/office/powerpoint/2010/main" val="376308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 panose="030804020302050B0404" pitchFamily="66" charset="0"/>
              </a:rPr>
              <a:t>Graduation Speeches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22CFE6-757E-4307-A00F-8E1B7A0EF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entury Schoolbook"/>
              </a:rPr>
              <a:t>Students who achieve summa cum laude status may apply to </a:t>
            </a:r>
            <a:r>
              <a:rPr lang="en-US">
                <a:latin typeface="Century Schoolbook"/>
              </a:rPr>
              <a:t>be interviewed as one of two graduation keynote </a:t>
            </a:r>
            <a:r>
              <a:rPr lang="en-US" dirty="0">
                <a:latin typeface="Century Schoolbook"/>
              </a:rPr>
              <a:t>speakers. </a:t>
            </a:r>
            <a:endParaRPr lang="en-US">
              <a:latin typeface="Century Schoolbook" panose="02040604050505020304" pitchFamily="18" charset="0"/>
            </a:endParaRPr>
          </a:p>
          <a:p>
            <a:r>
              <a:rPr lang="en-US">
                <a:latin typeface="Century Schoolbook"/>
              </a:rPr>
              <a:t>These candidates will be i</a:t>
            </a:r>
            <a:r>
              <a:rPr lang="en-US" dirty="0">
                <a:latin typeface="Century Schoolbook"/>
              </a:rPr>
              <a:t>nterviewed by a panel comprised of the high school principal, senior class assistant principal, class advisors and two faculty members. </a:t>
            </a:r>
            <a:endParaRPr lang="en-US" dirty="0">
              <a:latin typeface="Century Schoolbook" panose="02040604050505020304" pitchFamily="18" charset="0"/>
            </a:endParaRPr>
          </a:p>
          <a:p>
            <a:r>
              <a:rPr lang="en-US">
                <a:latin typeface="Century Schoolbook" panose="02040604050505020304" pitchFamily="18" charset="0"/>
              </a:rPr>
              <a:t>The panel will recommend up to five students who will be voted on by the senior class. </a:t>
            </a:r>
          </a:p>
        </p:txBody>
      </p:sp>
    </p:spTree>
    <p:extLst>
      <p:ext uri="{BB962C8B-B14F-4D97-AF65-F5344CB8AC3E}">
        <p14:creationId xmlns:p14="http://schemas.microsoft.com/office/powerpoint/2010/main" val="936495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672179"/>
            <a:ext cx="10515600" cy="3504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8800" b="1">
                <a:latin typeface="Freestyle Script"/>
                <a:ea typeface="+mn-lt"/>
                <a:cs typeface="+mn-lt"/>
              </a:rPr>
              <a:t>Thank you!</a:t>
            </a:r>
            <a:endParaRPr lang="en-US" sz="9600" b="1">
              <a:latin typeface="Freestyle Scrip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96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Current System of Class Rank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entury Schoolbook"/>
              </a:rPr>
              <a:t>Rank is based on students’ overall grade point average (GPA) with weighted classes factored in</a:t>
            </a:r>
            <a:endParaRPr lang="en-US"/>
          </a:p>
          <a:p>
            <a:endParaRPr lang="en-US">
              <a:latin typeface="Century Schoolbook"/>
            </a:endParaRPr>
          </a:p>
          <a:p>
            <a:r>
              <a:rPr lang="en-US">
                <a:latin typeface="Century Schoolbook"/>
              </a:rPr>
              <a:t>First rank list is completed in August going into their senior year</a:t>
            </a:r>
            <a:endParaRPr lang="en-US"/>
          </a:p>
          <a:p>
            <a:pPr marL="0" indent="0">
              <a:buNone/>
            </a:pPr>
            <a:endParaRPr lang="en-US">
              <a:latin typeface="Century Schoolbook"/>
            </a:endParaRPr>
          </a:p>
          <a:p>
            <a:r>
              <a:rPr lang="en-US">
                <a:latin typeface="Century Schoolbook"/>
              </a:rPr>
              <a:t>Final rank is completed at the end of the first semester</a:t>
            </a:r>
          </a:p>
        </p:txBody>
      </p:sp>
    </p:spTree>
    <p:extLst>
      <p:ext uri="{BB962C8B-B14F-4D97-AF65-F5344CB8AC3E}">
        <p14:creationId xmlns:p14="http://schemas.microsoft.com/office/powerpoint/2010/main" val="2300440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279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Valedictorian and Salutatorian History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AA1E715-197A-4A49-B9C5-F114226275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858137"/>
              </p:ext>
            </p:extLst>
          </p:nvPr>
        </p:nvGraphicFramePr>
        <p:xfrm>
          <a:off x="992459" y="1403336"/>
          <a:ext cx="107088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770">
                  <a:extLst>
                    <a:ext uri="{9D8B030D-6E8A-4147-A177-3AD203B41FA5}">
                      <a16:colId xmlns:a16="http://schemas.microsoft.com/office/drawing/2014/main" val="1761812939"/>
                    </a:ext>
                  </a:extLst>
                </a:gridCol>
                <a:gridCol w="2141770">
                  <a:extLst>
                    <a:ext uri="{9D8B030D-6E8A-4147-A177-3AD203B41FA5}">
                      <a16:colId xmlns:a16="http://schemas.microsoft.com/office/drawing/2014/main" val="2874714520"/>
                    </a:ext>
                  </a:extLst>
                </a:gridCol>
                <a:gridCol w="2141770">
                  <a:extLst>
                    <a:ext uri="{9D8B030D-6E8A-4147-A177-3AD203B41FA5}">
                      <a16:colId xmlns:a16="http://schemas.microsoft.com/office/drawing/2014/main" val="2086207792"/>
                    </a:ext>
                  </a:extLst>
                </a:gridCol>
                <a:gridCol w="2141770">
                  <a:extLst>
                    <a:ext uri="{9D8B030D-6E8A-4147-A177-3AD203B41FA5}">
                      <a16:colId xmlns:a16="http://schemas.microsoft.com/office/drawing/2014/main" val="409542449"/>
                    </a:ext>
                  </a:extLst>
                </a:gridCol>
                <a:gridCol w="2141770">
                  <a:extLst>
                    <a:ext uri="{9D8B030D-6E8A-4147-A177-3AD203B41FA5}">
                      <a16:colId xmlns:a16="http://schemas.microsoft.com/office/drawing/2014/main" val="28719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Class of 2021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WGPA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WRank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UGPA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latin typeface="Century Schoolbook" panose="02040604050505020304" pitchFamily="18" charset="0"/>
                        </a:rPr>
                        <a:t>URank</a:t>
                      </a:r>
                      <a:endParaRPr lang="en-US">
                        <a:latin typeface="Century Schoolbook" panose="02040604050505020304" pitchFamily="18" charset="0"/>
                      </a:endParaRPr>
                    </a:p>
                  </a:txBody>
                  <a:tcPr>
                    <a:solidFill>
                      <a:srgbClr val="041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26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101.989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97.170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43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101.646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98.063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872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101.448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97.698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964740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40C9FD2F-5E5E-43F2-BFDB-3A062CAE5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691762"/>
              </p:ext>
            </p:extLst>
          </p:nvPr>
        </p:nvGraphicFramePr>
        <p:xfrm>
          <a:off x="992459" y="2915613"/>
          <a:ext cx="10697405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481">
                  <a:extLst>
                    <a:ext uri="{9D8B030D-6E8A-4147-A177-3AD203B41FA5}">
                      <a16:colId xmlns:a16="http://schemas.microsoft.com/office/drawing/2014/main" val="1761812939"/>
                    </a:ext>
                  </a:extLst>
                </a:gridCol>
                <a:gridCol w="2139481">
                  <a:extLst>
                    <a:ext uri="{9D8B030D-6E8A-4147-A177-3AD203B41FA5}">
                      <a16:colId xmlns:a16="http://schemas.microsoft.com/office/drawing/2014/main" val="2874714520"/>
                    </a:ext>
                  </a:extLst>
                </a:gridCol>
                <a:gridCol w="2139481">
                  <a:extLst>
                    <a:ext uri="{9D8B030D-6E8A-4147-A177-3AD203B41FA5}">
                      <a16:colId xmlns:a16="http://schemas.microsoft.com/office/drawing/2014/main" val="2086207792"/>
                    </a:ext>
                  </a:extLst>
                </a:gridCol>
                <a:gridCol w="2139481">
                  <a:extLst>
                    <a:ext uri="{9D8B030D-6E8A-4147-A177-3AD203B41FA5}">
                      <a16:colId xmlns:a16="http://schemas.microsoft.com/office/drawing/2014/main" val="409542449"/>
                    </a:ext>
                  </a:extLst>
                </a:gridCol>
                <a:gridCol w="2139481">
                  <a:extLst>
                    <a:ext uri="{9D8B030D-6E8A-4147-A177-3AD203B41FA5}">
                      <a16:colId xmlns:a16="http://schemas.microsoft.com/office/drawing/2014/main" val="28719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Class of 2020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WGPA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WRank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UGPA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latin typeface="Century Schoolbook" panose="02040604050505020304" pitchFamily="18" charset="0"/>
                        </a:rPr>
                        <a:t>URank</a:t>
                      </a:r>
                      <a:endParaRPr lang="en-US">
                        <a:latin typeface="Century Schoolbook" panose="02040604050505020304" pitchFamily="18" charset="0"/>
                      </a:endParaRPr>
                    </a:p>
                  </a:txBody>
                  <a:tcPr>
                    <a:solidFill>
                      <a:srgbClr val="041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26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103.508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97.902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43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102.819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97.88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872329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102.254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97.577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964740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0805BCCF-ECE7-4758-B662-03C456F00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592083"/>
              </p:ext>
            </p:extLst>
          </p:nvPr>
        </p:nvGraphicFramePr>
        <p:xfrm>
          <a:off x="992459" y="4425602"/>
          <a:ext cx="10697045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409">
                  <a:extLst>
                    <a:ext uri="{9D8B030D-6E8A-4147-A177-3AD203B41FA5}">
                      <a16:colId xmlns:a16="http://schemas.microsoft.com/office/drawing/2014/main" val="1761812939"/>
                    </a:ext>
                  </a:extLst>
                </a:gridCol>
                <a:gridCol w="2139409">
                  <a:extLst>
                    <a:ext uri="{9D8B030D-6E8A-4147-A177-3AD203B41FA5}">
                      <a16:colId xmlns:a16="http://schemas.microsoft.com/office/drawing/2014/main" val="2874714520"/>
                    </a:ext>
                  </a:extLst>
                </a:gridCol>
                <a:gridCol w="2139409">
                  <a:extLst>
                    <a:ext uri="{9D8B030D-6E8A-4147-A177-3AD203B41FA5}">
                      <a16:colId xmlns:a16="http://schemas.microsoft.com/office/drawing/2014/main" val="2086207792"/>
                    </a:ext>
                  </a:extLst>
                </a:gridCol>
                <a:gridCol w="2139409">
                  <a:extLst>
                    <a:ext uri="{9D8B030D-6E8A-4147-A177-3AD203B41FA5}">
                      <a16:colId xmlns:a16="http://schemas.microsoft.com/office/drawing/2014/main" val="409542449"/>
                    </a:ext>
                  </a:extLst>
                </a:gridCol>
                <a:gridCol w="2139409">
                  <a:extLst>
                    <a:ext uri="{9D8B030D-6E8A-4147-A177-3AD203B41FA5}">
                      <a16:colId xmlns:a16="http://schemas.microsoft.com/office/drawing/2014/main" val="28719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Class of 2019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WGPA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WRank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UGPA</a:t>
                      </a:r>
                    </a:p>
                  </a:txBody>
                  <a:tcPr>
                    <a:solidFill>
                      <a:srgbClr val="041E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latin typeface="Century Schoolbook" panose="02040604050505020304" pitchFamily="18" charset="0"/>
                        </a:rPr>
                        <a:t>URank</a:t>
                      </a:r>
                      <a:endParaRPr lang="en-US">
                        <a:latin typeface="Century Schoolbook" panose="02040604050505020304" pitchFamily="18" charset="0"/>
                      </a:endParaRPr>
                    </a:p>
                  </a:txBody>
                  <a:tcPr>
                    <a:solidFill>
                      <a:srgbClr val="041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26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102.414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96.966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43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101.667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96.533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872329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Student # 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101.032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97.732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Schoolbook" panose="020406040505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964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394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401"/>
            <a:ext cx="10515600" cy="4262400"/>
          </a:xfrm>
        </p:spPr>
        <p:txBody>
          <a:bodyPr>
            <a:normAutofit/>
          </a:bodyPr>
          <a:lstStyle/>
          <a:p>
            <a:pPr algn="ctr"/>
            <a:r>
              <a:rPr lang="en-US" sz="11500" b="1">
                <a:latin typeface="Freestyle Script"/>
              </a:rPr>
              <a:t>Why change the system?</a:t>
            </a:r>
            <a:endParaRPr lang="en-US" sz="11500" b="1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9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rkis - Class Rank">
            <a:hlinkClick r:id="" action="ppaction://media"/>
            <a:extLst>
              <a:ext uri="{FF2B5EF4-FFF2-40B4-BE49-F238E27FC236}">
                <a16:creationId xmlns:a16="http://schemas.microsoft.com/office/drawing/2014/main" id="{0103F54E-AB1E-4483-93F8-4DF2274EA6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140" y="1870989"/>
            <a:ext cx="5539719" cy="311602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BD28FB-F827-47D0-8115-39E6819D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Freestyle Script"/>
              </a:rPr>
              <a:t>College/University Feedback</a:t>
            </a:r>
            <a:endParaRPr lang="en-US" sz="8000" b="1" dirty="0">
              <a:latin typeface="Freestyle Script" panose="030804020302050B0404" pitchFamily="66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BCFE1F-4CCD-415F-A7F0-152AECEB8550}"/>
              </a:ext>
            </a:extLst>
          </p:cNvPr>
          <p:cNvSpPr txBox="1">
            <a:spLocks/>
          </p:cNvSpPr>
          <p:nvPr/>
        </p:nvSpPr>
        <p:spPr>
          <a:xfrm>
            <a:off x="5095783" y="5246701"/>
            <a:ext cx="6587231" cy="7279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200">
                <a:latin typeface="Century Schoolbook"/>
              </a:rPr>
              <a:t>-Megan </a:t>
            </a:r>
            <a:r>
              <a:rPr lang="en-US" sz="3200" dirty="0">
                <a:latin typeface="Century Schoolbook"/>
              </a:rPr>
              <a:t>Sarkis, Asst. Director of Admissions, SUNY Brockport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5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atin typeface="Freestyle Script"/>
              </a:rPr>
              <a:t>College/University Feedback</a:t>
            </a:r>
            <a:endParaRPr lang="en-US" sz="8000" b="1" dirty="0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/>
              </a:rPr>
              <a:t>“We do not use rank much; it is used as a rough gauge. We use a holistic approach.”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latin typeface="Century Schoolbook"/>
              </a:rPr>
              <a:t>                                                                  -University at Buffalo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419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College/University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“We don’t have a GPA requirement and would prefer to see more rigorous classes on a transcript, even if that means the student’s GPA is a little lower than someone who has not taken honors or AP classes.”</a:t>
            </a:r>
          </a:p>
          <a:p>
            <a:pPr marL="0" indent="0">
              <a:buNone/>
            </a:pPr>
            <a:endParaRPr lang="en-US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					-Rochester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54772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latin typeface="Freestyle Script"/>
              </a:rPr>
              <a:t>College/University Feedback</a:t>
            </a:r>
            <a:endParaRPr lang="en-US" sz="8000" b="1"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7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“Geneseo does not offer specific scholarships for students named Valedictorian or Salutatorian. Geneseo looks to admit strong academic and well-rounded students. We take a holistic approach to the review process.”</a:t>
            </a:r>
          </a:p>
          <a:p>
            <a:pPr marL="0" indent="0">
              <a:buNone/>
            </a:pPr>
            <a:endParaRPr lang="en-US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>
                <a:latin typeface="Century Schoolbook" panose="02040604050505020304" pitchFamily="18" charset="0"/>
              </a:rPr>
              <a:t>							-SUNY Geneseo</a:t>
            </a:r>
          </a:p>
        </p:txBody>
      </p:sp>
    </p:spTree>
    <p:extLst>
      <p:ext uri="{BB962C8B-B14F-4D97-AF65-F5344CB8AC3E}">
        <p14:creationId xmlns:p14="http://schemas.microsoft.com/office/powerpoint/2010/main" val="215259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C3C2A1192A6E428D89CCDD7BF18C75" ma:contentTypeVersion="11" ma:contentTypeDescription="Create a new document." ma:contentTypeScope="" ma:versionID="4a8e749719174e6bb3551d7efc549a1c">
  <xsd:schema xmlns:xsd="http://www.w3.org/2001/XMLSchema" xmlns:xs="http://www.w3.org/2001/XMLSchema" xmlns:p="http://schemas.microsoft.com/office/2006/metadata/properties" xmlns:ns2="cf8739a7-605f-400d-bfa2-8bb1a162c6fc" xmlns:ns3="a3ecd0f9-7152-4b61-b729-6360ebf9c6ea" targetNamespace="http://schemas.microsoft.com/office/2006/metadata/properties" ma:root="true" ma:fieldsID="57e6941cb320e60a9b53bc35363a362e" ns2:_="" ns3:_="">
    <xsd:import namespace="cf8739a7-605f-400d-bfa2-8bb1a162c6fc"/>
    <xsd:import namespace="a3ecd0f9-7152-4b61-b729-6360ebf9c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739a7-605f-400d-bfa2-8bb1a162c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cd0f9-7152-4b61-b729-6360ebf9c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F69C85-864F-4406-9BA7-E2910711B3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8739a7-605f-400d-bfa2-8bb1a162c6fc"/>
    <ds:schemaRef ds:uri="a3ecd0f9-7152-4b61-b729-6360ebf9c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BC89C5-6F8F-4AC1-954B-10D82534F9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C7A3C4-0FE1-4CF9-934D-C62279254609}">
  <ds:schemaRefs>
    <ds:schemaRef ds:uri="http://purl.org/dc/elements/1.1/"/>
    <ds:schemaRef ds:uri="http://schemas.microsoft.com/office/2006/metadata/properties"/>
    <ds:schemaRef ds:uri="cf8739a7-605f-400d-bfa2-8bb1a162c6fc"/>
    <ds:schemaRef ds:uri="a3ecd0f9-7152-4b61-b729-6360ebf9c6ea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Microsoft Office PowerPoint</Application>
  <PresentationFormat>Widescreen</PresentationFormat>
  <Paragraphs>184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Schoolbook</vt:lpstr>
      <vt:lpstr>Freestyle Script</vt:lpstr>
      <vt:lpstr>Office Theme</vt:lpstr>
      <vt:lpstr>Gates Chili High School  Latin Honors System</vt:lpstr>
      <vt:lpstr>Committee Members</vt:lpstr>
      <vt:lpstr>Current System of Class Rank</vt:lpstr>
      <vt:lpstr>Valedictorian and Salutatorian History</vt:lpstr>
      <vt:lpstr>Why change the system?</vt:lpstr>
      <vt:lpstr>College/University Feedback</vt:lpstr>
      <vt:lpstr>College/University Feedback</vt:lpstr>
      <vt:lpstr>College/University Feedback</vt:lpstr>
      <vt:lpstr>College/University Feedback</vt:lpstr>
      <vt:lpstr>College/University Feedback</vt:lpstr>
      <vt:lpstr>Student Feedback</vt:lpstr>
      <vt:lpstr>Student Feedback</vt:lpstr>
      <vt:lpstr>Student Feedback</vt:lpstr>
      <vt:lpstr>Student Feedback</vt:lpstr>
      <vt:lpstr>Student Feedback</vt:lpstr>
      <vt:lpstr>Student Feedback</vt:lpstr>
      <vt:lpstr>Student Feedback</vt:lpstr>
      <vt:lpstr>Proposal</vt:lpstr>
      <vt:lpstr>Latin Honors System</vt:lpstr>
      <vt:lpstr>Recognizing Student Achievement</vt:lpstr>
      <vt:lpstr>Around Monroe County and Beyond</vt:lpstr>
      <vt:lpstr>Graduation Speeches</vt:lpstr>
      <vt:lpstr>PowerPoint Presentation</vt:lpstr>
    </vt:vector>
  </TitlesOfParts>
  <Company>Monroe 2-Orleans BOCES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Iva Petrosino</dc:creator>
  <cp:lastModifiedBy>Iva Petrosino</cp:lastModifiedBy>
  <cp:revision>18</cp:revision>
  <dcterms:created xsi:type="dcterms:W3CDTF">2019-07-25T15:17:32Z</dcterms:created>
  <dcterms:modified xsi:type="dcterms:W3CDTF">2021-07-26T16:58:36Z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0x01010047C3C2A1192A6E428D89CCDD7BF18C75</vt:lpwstr>
  </property>
</Properties>
</file>