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ligibilitycenter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Gates Chili High School </a:t>
            </a:r>
            <a:br>
              <a:rPr lang="en-US" dirty="0"/>
            </a:br>
            <a:r>
              <a:rPr lang="en-US" dirty="0"/>
              <a:t>Freshmen Parent Night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Megan Sarkis</a:t>
            </a:r>
          </a:p>
          <a:p>
            <a:r>
              <a:rPr lang="en-US" dirty="0"/>
              <a:t>Assistant Director of Undergraduate Admissions</a:t>
            </a:r>
          </a:p>
          <a:p>
            <a:r>
              <a:rPr lang="en-US" dirty="0"/>
              <a:t>The College at Brockport, SUNY</a:t>
            </a:r>
          </a:p>
        </p:txBody>
      </p:sp>
    </p:spTree>
    <p:extLst>
      <p:ext uri="{BB962C8B-B14F-4D97-AF65-F5344CB8AC3E}">
        <p14:creationId xmlns:p14="http://schemas.microsoft.com/office/powerpoint/2010/main" val="307961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College Admission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997242"/>
            <a:ext cx="8964488" cy="4401550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Rigor, Rigor, Rigor</a:t>
            </a:r>
          </a:p>
          <a:p>
            <a:r>
              <a:rPr lang="en-US" sz="2400" dirty="0"/>
              <a:t>World Languages (LOTE)</a:t>
            </a:r>
          </a:p>
          <a:p>
            <a:r>
              <a:rPr lang="en-US" sz="2400" dirty="0"/>
              <a:t>Colleges have  individual course requirements</a:t>
            </a:r>
          </a:p>
          <a:p>
            <a:pPr marL="119062" indent="0">
              <a:buNone/>
            </a:pPr>
            <a:r>
              <a:rPr lang="en-US" sz="2400" dirty="0"/>
              <a:t>    	Examples: </a:t>
            </a:r>
          </a:p>
          <a:p>
            <a:pPr marL="119062" indent="0">
              <a:buNone/>
            </a:pPr>
            <a:r>
              <a:rPr lang="en-US" sz="2400" dirty="0"/>
              <a:t>    	Clarkson University – </a:t>
            </a:r>
            <a:r>
              <a:rPr lang="en-US" sz="2400" dirty="0" err="1"/>
              <a:t>Precalculus</a:t>
            </a:r>
            <a:endParaRPr lang="en-US" sz="2400" dirty="0"/>
          </a:p>
          <a:p>
            <a:pPr marL="119062" indent="0">
              <a:buNone/>
            </a:pPr>
            <a:r>
              <a:rPr lang="en-US" sz="2400" dirty="0"/>
              <a:t>    	University of California – Fine Arts Credit (1)</a:t>
            </a:r>
          </a:p>
          <a:p>
            <a:r>
              <a:rPr lang="en-US" sz="2400" dirty="0"/>
              <a:t>Specific majors/programs may have requirements</a:t>
            </a:r>
          </a:p>
          <a:p>
            <a:pPr marL="119062" indent="0">
              <a:buNone/>
            </a:pPr>
            <a:r>
              <a:rPr lang="en-US" sz="2400" dirty="0"/>
              <a:t>   	 Nursing students – must have chemistry</a:t>
            </a:r>
          </a:p>
          <a:p>
            <a:pPr marL="119062" indent="0">
              <a:buNone/>
            </a:pPr>
            <a:r>
              <a:rPr lang="en-US" sz="2400" dirty="0"/>
              <a:t>  	  Engineering students – chemistry,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5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College Admission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394284"/>
            <a:ext cx="9784080" cy="3823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Most important factors in college admissions:    </a:t>
            </a:r>
          </a:p>
          <a:p>
            <a:r>
              <a:rPr lang="en-US" sz="2600" dirty="0"/>
              <a:t>Grades in college preparatory classes</a:t>
            </a:r>
          </a:p>
          <a:p>
            <a:r>
              <a:rPr lang="en-US" sz="2600" dirty="0"/>
              <a:t>Rigor of course of study </a:t>
            </a:r>
          </a:p>
          <a:p>
            <a:r>
              <a:rPr lang="en-US" sz="2600" dirty="0"/>
              <a:t>Colleges will often recalculate GPAs </a:t>
            </a:r>
          </a:p>
          <a:p>
            <a:pPr lvl="1"/>
            <a:r>
              <a:rPr lang="en-US" sz="2600" dirty="0"/>
              <a:t>awarding extra points for Honors and AP classes</a:t>
            </a:r>
          </a:p>
          <a:p>
            <a:pPr lvl="1"/>
            <a:r>
              <a:rPr lang="en-US" sz="2600" dirty="0"/>
              <a:t>Removing PE, Music, Electives</a:t>
            </a:r>
          </a:p>
          <a:p>
            <a:pPr marL="119062" indent="0">
              <a:buNone/>
            </a:pPr>
            <a:r>
              <a:rPr lang="en-US" sz="26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0748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8" y="284176"/>
            <a:ext cx="10297915" cy="1508760"/>
          </a:xfrm>
        </p:spPr>
        <p:txBody>
          <a:bodyPr>
            <a:normAutofit/>
          </a:bodyPr>
          <a:lstStyle/>
          <a:p>
            <a:r>
              <a:rPr lang="en-US" dirty="0"/>
              <a:t>Other factors in admissions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600" dirty="0"/>
          </a:p>
          <a:p>
            <a:r>
              <a:rPr lang="en-US" sz="2600" dirty="0"/>
              <a:t>Strength of senior year classes</a:t>
            </a:r>
          </a:p>
          <a:p>
            <a:r>
              <a:rPr lang="en-US" sz="2600" dirty="0"/>
              <a:t>Extension of academic interests outside the classroom</a:t>
            </a:r>
          </a:p>
          <a:p>
            <a:r>
              <a:rPr lang="en-US" sz="2600" dirty="0"/>
              <a:t>Leadership in work, volunteer, clubs/sports/drama/music</a:t>
            </a:r>
          </a:p>
          <a:p>
            <a:r>
              <a:rPr lang="en-US" sz="2600" dirty="0"/>
              <a:t>The college essay -initiative, motivation, self-discipline, persistence, ability to overcome hardships, strong work ethic, intellectual curiosity, creativity, special talents …</a:t>
            </a:r>
          </a:p>
          <a:p>
            <a:r>
              <a:rPr lang="en-US" sz="2600" dirty="0"/>
              <a:t>Letters of recommendation</a:t>
            </a:r>
          </a:p>
          <a:p>
            <a:pPr lvl="1"/>
            <a:r>
              <a:rPr lang="en-US" sz="2400" dirty="0"/>
              <a:t>Who to ask? </a:t>
            </a:r>
          </a:p>
          <a:p>
            <a:pPr marL="119062" indent="0">
              <a:buNone/>
            </a:pPr>
            <a:endParaRPr lang="en-US" sz="2600" dirty="0"/>
          </a:p>
          <a:p>
            <a:pPr marL="119062" indent="0">
              <a:buNone/>
            </a:pPr>
            <a:endParaRPr lang="en-US" sz="2600" dirty="0"/>
          </a:p>
          <a:p>
            <a:pPr marL="119062" indent="0">
              <a:buNone/>
            </a:pPr>
            <a:r>
              <a:rPr lang="en-US" sz="26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81204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74" y="284176"/>
            <a:ext cx="10956532" cy="1508760"/>
          </a:xfrm>
        </p:spPr>
        <p:txBody>
          <a:bodyPr>
            <a:normAutofit/>
          </a:bodyPr>
          <a:lstStyle/>
          <a:p>
            <a:r>
              <a:rPr lang="en-US" dirty="0"/>
              <a:t>Why challenge yourself in high school?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Increasing (</a:t>
            </a:r>
            <a:r>
              <a:rPr lang="en-US" sz="2500" i="1" dirty="0"/>
              <a:t>with balance) </a:t>
            </a:r>
            <a:r>
              <a:rPr lang="en-US" sz="2500" dirty="0"/>
              <a:t>rigor throughout high school is critical for starting strong as a college freshman. Your GPA in the first two years of college is often the primary factor in determining whether or not you are accepted into your chosen major</a:t>
            </a:r>
          </a:p>
          <a:p>
            <a:r>
              <a:rPr lang="en-US" sz="2500" dirty="0"/>
              <a:t>Math is a gate-keeper for many majors and needs to be taken all four years in high school</a:t>
            </a:r>
          </a:p>
          <a:p>
            <a:r>
              <a:rPr lang="en-US" sz="2500" dirty="0"/>
              <a:t>Biology, Chemistry and Physics are minimum science requirements for many colleges</a:t>
            </a:r>
          </a:p>
          <a:p>
            <a:r>
              <a:rPr lang="en-US" sz="2500" dirty="0"/>
              <a:t>Colleges view World Language (LOTE) as a core academic subject</a:t>
            </a:r>
          </a:p>
          <a:p>
            <a:r>
              <a:rPr lang="en-US" sz="2500" dirty="0"/>
              <a:t>The quality and rigor of your coursework will usually result in strong ACT/SAT scores</a:t>
            </a:r>
          </a:p>
          <a:p>
            <a:pPr marL="119062" indent="0">
              <a:buNone/>
            </a:pPr>
            <a:endParaRPr lang="en-US" sz="2500" dirty="0"/>
          </a:p>
          <a:p>
            <a:pPr marL="119062" indent="0">
              <a:buNone/>
            </a:pPr>
            <a:endParaRPr lang="en-US" sz="2500" dirty="0"/>
          </a:p>
          <a:p>
            <a:pPr marL="119062" indent="0">
              <a:buNone/>
            </a:pPr>
            <a:r>
              <a:rPr lang="en-US" sz="25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2138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SELECTION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Student Interests and Passion</a:t>
            </a:r>
          </a:p>
          <a:p>
            <a:r>
              <a:rPr lang="en-US" sz="2600" dirty="0"/>
              <a:t>Math and World Language Teacher Recommendations</a:t>
            </a:r>
          </a:p>
          <a:p>
            <a:r>
              <a:rPr lang="en-US" sz="2600" dirty="0"/>
              <a:t>Prerequisites</a:t>
            </a:r>
          </a:p>
          <a:p>
            <a:r>
              <a:rPr lang="en-US" sz="2600" dirty="0"/>
              <a:t>Graduation Requirements</a:t>
            </a:r>
          </a:p>
          <a:p>
            <a:r>
              <a:rPr lang="en-US" sz="2600" dirty="0"/>
              <a:t>Post-Secondary Plans and Requirements</a:t>
            </a:r>
          </a:p>
          <a:p>
            <a:r>
              <a:rPr lang="en-US" sz="2600" dirty="0"/>
              <a:t>College Credit - Advanced Placement Courses, </a:t>
            </a:r>
            <a:r>
              <a:rPr lang="en-US" sz="2600"/>
              <a:t>Dual Credit</a:t>
            </a:r>
            <a:endParaRPr lang="en-US" sz="2600" dirty="0"/>
          </a:p>
          <a:p>
            <a:r>
              <a:rPr lang="en-US" sz="2600" dirty="0"/>
              <a:t>NCAA Requirements- </a:t>
            </a:r>
            <a:r>
              <a:rPr lang="en-US" sz="2600" dirty="0">
                <a:hlinkClick r:id="rId2"/>
              </a:rPr>
              <a:t>http://eligibilitycenter.org</a:t>
            </a:r>
            <a:endParaRPr lang="en-US" sz="26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Rigor, Rigor, Rigor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498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Spencerport">
      <a:dk1>
        <a:srgbClr val="001848"/>
      </a:dk1>
      <a:lt1>
        <a:sysClr val="window" lastClr="FFFFFF"/>
      </a:lt1>
      <a:dk2>
        <a:srgbClr val="001848"/>
      </a:dk2>
      <a:lt2>
        <a:srgbClr val="F3F3F2"/>
      </a:lt2>
      <a:accent1>
        <a:srgbClr val="DAA600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116</TotalTime>
  <Words>295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</vt:lpstr>
      <vt:lpstr>Banded</vt:lpstr>
      <vt:lpstr>Gates Chili High School  Freshmen Parent Night</vt:lpstr>
      <vt:lpstr>College Admission Requirements</vt:lpstr>
      <vt:lpstr>College Admission Requirements</vt:lpstr>
      <vt:lpstr>Other factors in admissions decisions</vt:lpstr>
      <vt:lpstr>Why challenge yourself in high school?</vt:lpstr>
      <vt:lpstr>COURSE SELECTION CONSIDERATIONS</vt:lpstr>
    </vt:vector>
  </TitlesOfParts>
  <Company>SUNY The College at Brockport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Spencerport High School Scheduling Night</dc:title>
  <dc:creator>Megan Sarkis</dc:creator>
  <cp:lastModifiedBy>Curran, Sarah</cp:lastModifiedBy>
  <cp:revision>9</cp:revision>
  <dcterms:created xsi:type="dcterms:W3CDTF">2016-10-14T17:41:41Z</dcterms:created>
  <dcterms:modified xsi:type="dcterms:W3CDTF">2017-12-11T14:43:13Z</dcterms:modified>
</cp:coreProperties>
</file>